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7" r:id="rId2"/>
    <p:sldId id="268" r:id="rId3"/>
  </p:sldIdLst>
  <p:sldSz cx="6858000" cy="9144000" type="screen4x3"/>
  <p:notesSz cx="6761163" cy="99425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5B677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8" autoAdjust="0"/>
    <p:restoredTop sz="94624" autoAdjust="0"/>
  </p:normalViewPr>
  <p:slideViewPr>
    <p:cSldViewPr>
      <p:cViewPr>
        <p:scale>
          <a:sx n="100" d="100"/>
          <a:sy n="100" d="100"/>
        </p:scale>
        <p:origin x="-924" y="222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2905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C00276-C558-49F7-B0D9-AAA7C7F30088}" type="datetimeFigureOut">
              <a:rPr lang="ru-RU" smtClean="0"/>
              <a:pPr/>
              <a:t>22.04.2023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982788" y="746125"/>
            <a:ext cx="2795587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6275" y="4722813"/>
            <a:ext cx="5408613" cy="44735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2905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7F5467-0EF8-4B38-BC08-E209C3B4865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0950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0F4B8-A46D-484E-B6CB-CA034F444D14}" type="datetimeFigureOut">
              <a:rPr lang="ru-RU" smtClean="0"/>
              <a:pPr/>
              <a:t>22.04.2023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C2FA4-CF81-40AE-8D50-C7896279137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183122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0F4B8-A46D-484E-B6CB-CA034F444D14}" type="datetimeFigureOut">
              <a:rPr lang="ru-RU" smtClean="0"/>
              <a:pPr/>
              <a:t>22.04.2023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C2FA4-CF81-40AE-8D50-C7896279137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185761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0F4B8-A46D-484E-B6CB-CA034F444D14}" type="datetimeFigureOut">
              <a:rPr lang="ru-RU" smtClean="0"/>
              <a:pPr/>
              <a:t>22.04.2023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C2FA4-CF81-40AE-8D50-C7896279137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2810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0F4B8-A46D-484E-B6CB-CA034F444D14}" type="datetimeFigureOut">
              <a:rPr lang="ru-RU" smtClean="0"/>
              <a:pPr/>
              <a:t>22.04.2023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C2FA4-CF81-40AE-8D50-C7896279137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647278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0F4B8-A46D-484E-B6CB-CA034F444D14}" type="datetimeFigureOut">
              <a:rPr lang="ru-RU" smtClean="0"/>
              <a:pPr/>
              <a:t>22.04.2023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C2FA4-CF81-40AE-8D50-C7896279137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41865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0F4B8-A46D-484E-B6CB-CA034F444D14}" type="datetimeFigureOut">
              <a:rPr lang="ru-RU" smtClean="0"/>
              <a:pPr/>
              <a:t>22.04.2023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C2FA4-CF81-40AE-8D50-C7896279137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270313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0F4B8-A46D-484E-B6CB-CA034F444D14}" type="datetimeFigureOut">
              <a:rPr lang="ru-RU" smtClean="0"/>
              <a:pPr/>
              <a:t>22.04.2023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C2FA4-CF81-40AE-8D50-C7896279137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104663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0F4B8-A46D-484E-B6CB-CA034F444D14}" type="datetimeFigureOut">
              <a:rPr lang="ru-RU" smtClean="0"/>
              <a:pPr/>
              <a:t>22.04.2023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C2FA4-CF81-40AE-8D50-C7896279137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136759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0F4B8-A46D-484E-B6CB-CA034F444D14}" type="datetimeFigureOut">
              <a:rPr lang="ru-RU" smtClean="0"/>
              <a:pPr/>
              <a:t>22.04.2023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C2FA4-CF81-40AE-8D50-C7896279137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689455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0F4B8-A46D-484E-B6CB-CA034F444D14}" type="datetimeFigureOut">
              <a:rPr lang="ru-RU" smtClean="0"/>
              <a:pPr/>
              <a:t>22.04.2023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C2FA4-CF81-40AE-8D50-C7896279137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031418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0F4B8-A46D-484E-B6CB-CA034F444D14}" type="datetimeFigureOut">
              <a:rPr lang="ru-RU" smtClean="0"/>
              <a:pPr/>
              <a:t>22.04.2023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C2FA4-CF81-40AE-8D50-C7896279137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183116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00F4B8-A46D-484E-B6CB-CA034F444D14}" type="datetimeFigureOut">
              <a:rPr lang="ru-RU" smtClean="0"/>
              <a:pPr/>
              <a:t>22.04.2023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3C2FA4-CF81-40AE-8D50-C7896279137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93263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0" y="0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0" y="0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 flipV="1">
            <a:off x="404664" y="251520"/>
            <a:ext cx="6264696" cy="356111"/>
          </a:xfrm>
          <a:prstGeom prst="rect">
            <a:avLst/>
          </a:prstGeom>
          <a:ln w="3175">
            <a:solidFill>
              <a:schemeClr val="accent6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endParaRPr lang="ru-RU" sz="1600" dirty="0">
              <a:solidFill>
                <a:srgbClr val="5B6770"/>
              </a:solidFill>
              <a:latin typeface="Bookman Old Style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404664" y="7812360"/>
            <a:ext cx="4896544" cy="12241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100" dirty="0" smtClean="0"/>
              <a:t>Сайт лицея</a:t>
            </a:r>
            <a:r>
              <a:rPr lang="en-US" sz="1100" dirty="0" smtClean="0"/>
              <a:t>:</a:t>
            </a:r>
            <a:r>
              <a:rPr lang="ru-RU" sz="1100" dirty="0" smtClean="0"/>
              <a:t> </a:t>
            </a:r>
            <a:endParaRPr lang="ru-RU" sz="11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3336904" y="5730427"/>
            <a:ext cx="3236226" cy="19851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400" dirty="0" smtClean="0"/>
          </a:p>
          <a:p>
            <a:endParaRPr lang="ru-RU" sz="800" dirty="0"/>
          </a:p>
          <a:p>
            <a:endParaRPr lang="ru-RU" sz="1400" dirty="0" smtClean="0"/>
          </a:p>
          <a:p>
            <a:endParaRPr lang="ru-RU" sz="1400" dirty="0"/>
          </a:p>
          <a:p>
            <a:endParaRPr lang="ru-RU" sz="1400" dirty="0" smtClean="0"/>
          </a:p>
          <a:p>
            <a:endParaRPr lang="ru-RU" sz="1400" dirty="0"/>
          </a:p>
          <a:p>
            <a:r>
              <a:rPr lang="ru-RU" sz="1200" dirty="0" smtClean="0"/>
              <a:t> </a:t>
            </a:r>
          </a:p>
          <a:p>
            <a:endParaRPr lang="ru-RU" sz="1100" dirty="0" smtClean="0">
              <a:solidFill>
                <a:schemeClr val="bg1">
                  <a:lumMod val="95000"/>
                </a:schemeClr>
              </a:solidFill>
            </a:endParaRPr>
          </a:p>
          <a:p>
            <a:r>
              <a:rPr lang="ru-RU" sz="1100" dirty="0" smtClean="0">
                <a:solidFill>
                  <a:schemeClr val="bg1">
                    <a:lumMod val="95000"/>
                  </a:schemeClr>
                </a:solidFill>
              </a:rPr>
              <a:t>     </a:t>
            </a:r>
          </a:p>
          <a:p>
            <a:r>
              <a:rPr lang="ru-RU" sz="11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ru-RU" sz="1100" dirty="0" smtClean="0">
                <a:solidFill>
                  <a:schemeClr val="bg1">
                    <a:lumMod val="95000"/>
                  </a:schemeClr>
                </a:solidFill>
              </a:rPr>
              <a:t>         </a:t>
            </a:r>
            <a:endParaRPr lang="ru-RU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717032" y="-875645"/>
            <a:ext cx="2952328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200" dirty="0" smtClean="0"/>
          </a:p>
          <a:p>
            <a:endParaRPr lang="ru-RU" sz="1200" dirty="0"/>
          </a:p>
          <a:p>
            <a:endParaRPr lang="ru-RU" sz="1200" dirty="0" smtClean="0"/>
          </a:p>
          <a:p>
            <a:endParaRPr lang="ru-RU" sz="1200" dirty="0"/>
          </a:p>
          <a:p>
            <a:endParaRPr lang="ru-RU" sz="1200" dirty="0" smtClean="0"/>
          </a:p>
          <a:p>
            <a:endParaRPr lang="ru-RU" sz="1200" dirty="0"/>
          </a:p>
          <a:p>
            <a:endParaRPr lang="ru-RU" sz="1200" dirty="0" smtClean="0"/>
          </a:p>
          <a:p>
            <a:endParaRPr lang="ru-RU" sz="1200" dirty="0"/>
          </a:p>
          <a:p>
            <a:endParaRPr lang="ru-RU" sz="1200" dirty="0" smtClean="0"/>
          </a:p>
          <a:p>
            <a:endParaRPr lang="ru-RU" sz="1200" dirty="0"/>
          </a:p>
          <a:p>
            <a:endParaRPr lang="ru-RU" sz="1200" dirty="0" smtClean="0"/>
          </a:p>
        </p:txBody>
      </p:sp>
      <p:sp>
        <p:nvSpPr>
          <p:cNvPr id="11" name="Прямоугольник 10"/>
          <p:cNvSpPr/>
          <p:nvPr/>
        </p:nvSpPr>
        <p:spPr>
          <a:xfrm>
            <a:off x="3505385" y="1475656"/>
            <a:ext cx="2952328" cy="21238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395485" y="3491880"/>
            <a:ext cx="3321547" cy="325546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287473" y="1214180"/>
            <a:ext cx="3321547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200" dirty="0" smtClean="0"/>
          </a:p>
          <a:p>
            <a:endParaRPr lang="ru-RU" sz="1200" dirty="0" smtClean="0"/>
          </a:p>
          <a:p>
            <a:endParaRPr lang="ru-RU" sz="1200" dirty="0" smtClean="0"/>
          </a:p>
          <a:p>
            <a:endParaRPr lang="ru-RU" sz="1200" dirty="0" smtClean="0"/>
          </a:p>
          <a:p>
            <a:endParaRPr lang="ru-RU" sz="1200" dirty="0"/>
          </a:p>
          <a:p>
            <a:endParaRPr lang="ru-RU" sz="1200" dirty="0" smtClean="0"/>
          </a:p>
          <a:p>
            <a:endParaRPr lang="ru-RU" sz="1200" dirty="0"/>
          </a:p>
          <a:p>
            <a:endParaRPr lang="ru-RU" sz="1200" dirty="0" smtClean="0"/>
          </a:p>
        </p:txBody>
      </p:sp>
      <p:sp>
        <p:nvSpPr>
          <p:cNvPr id="16" name="Прямоугольник 15"/>
          <p:cNvSpPr/>
          <p:nvPr/>
        </p:nvSpPr>
        <p:spPr>
          <a:xfrm>
            <a:off x="404664" y="3191271"/>
            <a:ext cx="612067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200" dirty="0" smtClean="0"/>
          </a:p>
          <a:p>
            <a:endParaRPr lang="ru-RU" sz="1200" dirty="0" smtClean="0"/>
          </a:p>
          <a:p>
            <a:endParaRPr lang="ru-RU" sz="1200" dirty="0"/>
          </a:p>
          <a:p>
            <a:endParaRPr lang="ru-RU" sz="1200" dirty="0" smtClean="0"/>
          </a:p>
          <a:p>
            <a:endParaRPr lang="ru-RU" sz="1200" dirty="0"/>
          </a:p>
          <a:p>
            <a:endParaRPr lang="ru-RU" sz="1200" dirty="0" smtClean="0"/>
          </a:p>
          <a:p>
            <a:endParaRPr lang="ru-RU" sz="1200" dirty="0"/>
          </a:p>
          <a:p>
            <a:endParaRPr lang="ru-RU" sz="1200" dirty="0" smtClean="0"/>
          </a:p>
          <a:p>
            <a:endParaRPr lang="ru-RU" sz="1200" dirty="0" smtClean="0"/>
          </a:p>
          <a:p>
            <a:endParaRPr lang="ru-RU" sz="1200" dirty="0"/>
          </a:p>
          <a:p>
            <a:endParaRPr lang="ru-RU" sz="1200" dirty="0" smtClean="0"/>
          </a:p>
          <a:p>
            <a:endParaRPr lang="ru-RU" sz="1200" dirty="0"/>
          </a:p>
          <a:p>
            <a:endParaRPr lang="ru-RU" sz="1200" dirty="0"/>
          </a:p>
          <a:p>
            <a:endParaRPr lang="ru-RU" sz="1200" dirty="0" smtClean="0"/>
          </a:p>
          <a:p>
            <a:endParaRPr lang="ru-RU" sz="1200" dirty="0"/>
          </a:p>
          <a:p>
            <a:endParaRPr lang="ru-RU" sz="1200" dirty="0" smtClean="0"/>
          </a:p>
          <a:p>
            <a:endParaRPr lang="ru-RU" sz="1200" dirty="0"/>
          </a:p>
          <a:p>
            <a:endParaRPr lang="ru-RU" sz="1200" dirty="0" smtClean="0"/>
          </a:p>
          <a:p>
            <a:endParaRPr lang="ru-RU" sz="1200" dirty="0"/>
          </a:p>
          <a:p>
            <a:endParaRPr lang="ru-RU" sz="1200" dirty="0" smtClean="0"/>
          </a:p>
          <a:p>
            <a:endParaRPr lang="ru-RU" sz="1200" dirty="0"/>
          </a:p>
          <a:p>
            <a:endParaRPr lang="ru-RU" sz="1200" dirty="0" smtClean="0"/>
          </a:p>
          <a:p>
            <a:endParaRPr lang="ru-RU" sz="1200" dirty="0"/>
          </a:p>
          <a:p>
            <a:endParaRPr lang="ru-RU" sz="1200" dirty="0" smtClean="0"/>
          </a:p>
        </p:txBody>
      </p:sp>
      <p:sp>
        <p:nvSpPr>
          <p:cNvPr id="21" name="Прямоугольник 20"/>
          <p:cNvSpPr/>
          <p:nvPr/>
        </p:nvSpPr>
        <p:spPr>
          <a:xfrm rot="10800000" flipV="1">
            <a:off x="404664" y="260298"/>
            <a:ext cx="6264696" cy="338554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1600" dirty="0" smtClean="0">
                <a:solidFill>
                  <a:srgbClr val="C00000"/>
                </a:solidFill>
                <a:latin typeface="Bookman Old Style" pitchFamily="18" charset="0"/>
              </a:rPr>
              <a:t>Уникальные экспонаты</a:t>
            </a:r>
            <a:endParaRPr lang="ru-RU" sz="1600" dirty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12676" y="755576"/>
            <a:ext cx="6048671" cy="5232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1400" dirty="0"/>
              <a:t> </a:t>
            </a:r>
            <a:r>
              <a:rPr lang="ru-RU" sz="1400" i="1" dirty="0"/>
              <a:t> </a:t>
            </a:r>
            <a:r>
              <a:rPr lang="ru-RU" sz="1400" i="1" dirty="0" smtClean="0"/>
              <a:t>       Наш школьный музей «Чаша жизни» в октябре пополнился двумя новыми уникальными экспонатами. </a:t>
            </a:r>
            <a:endParaRPr lang="ru-RU" sz="1400" i="1" dirty="0"/>
          </a:p>
        </p:txBody>
      </p:sp>
      <p:sp>
        <p:nvSpPr>
          <p:cNvPr id="25" name="Стрелка вниз 24"/>
          <p:cNvSpPr/>
          <p:nvPr/>
        </p:nvSpPr>
        <p:spPr>
          <a:xfrm>
            <a:off x="3848262" y="5112020"/>
            <a:ext cx="2471910" cy="576064"/>
          </a:xfrm>
          <a:prstGeom prst="down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А знаете ли вы, что….</a:t>
            </a:r>
            <a:endParaRPr lang="ru-RU" sz="1400" dirty="0"/>
          </a:p>
        </p:txBody>
      </p:sp>
      <p:pic>
        <p:nvPicPr>
          <p:cNvPr id="22" name="Рисунок 21" descr="C:\Users\stud\Desktop\Газета\ШГ октябрь 2022\фото день лицеиста\IMG_20221019_131747.jpg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342" r="5324" b="1511"/>
          <a:stretch/>
        </p:blipFill>
        <p:spPr bwMode="auto">
          <a:xfrm>
            <a:off x="489459" y="1387745"/>
            <a:ext cx="2831456" cy="372427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 xmlns=""/>
            </a:ext>
          </a:extLst>
        </p:spPr>
      </p:pic>
      <p:sp>
        <p:nvSpPr>
          <p:cNvPr id="9" name="Прямоугольник 8"/>
          <p:cNvSpPr/>
          <p:nvPr/>
        </p:nvSpPr>
        <p:spPr>
          <a:xfrm>
            <a:off x="3609019" y="1763688"/>
            <a:ext cx="3140895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b="1" dirty="0" smtClean="0"/>
              <a:t>Первый экспонат</a:t>
            </a:r>
            <a:r>
              <a:rPr lang="ru-RU" sz="1400" dirty="0" smtClean="0"/>
              <a:t> </a:t>
            </a:r>
            <a:r>
              <a:rPr lang="ru-RU" sz="1400" dirty="0"/>
              <a:t>– прижизненный портрет Виктора Николаевича Полякова, созданный художником </a:t>
            </a:r>
            <a:r>
              <a:rPr lang="ru-RU" sz="1400" b="1" dirty="0"/>
              <a:t>Вячеславом </a:t>
            </a:r>
            <a:r>
              <a:rPr lang="ru-RU" sz="1400" b="1" dirty="0" err="1" smtClean="0"/>
              <a:t>Варнашовым</a:t>
            </a:r>
            <a:r>
              <a:rPr lang="ru-RU" sz="1400" dirty="0" smtClean="0"/>
              <a:t>. Портрет размером 1150 х 800 мм выполнен на холсте масляными красками. Его украшает позолоченная  резная рама. </a:t>
            </a:r>
            <a:endParaRPr lang="ru-RU" sz="1400" dirty="0"/>
          </a:p>
          <a:p>
            <a:pPr algn="just"/>
            <a:r>
              <a:rPr lang="ru-RU" sz="1400" dirty="0" smtClean="0"/>
              <a:t>Этот портрет был передан в дар нашему лицею </a:t>
            </a:r>
            <a:r>
              <a:rPr lang="ru-RU" sz="1400" dirty="0"/>
              <a:t>председателем Совета ветеранов АО «АВТОВАЗ» - Николаем </a:t>
            </a:r>
            <a:r>
              <a:rPr lang="ru-RU" sz="1400" dirty="0" smtClean="0"/>
              <a:t>Михайловичем </a:t>
            </a:r>
            <a:r>
              <a:rPr lang="ru-RU" sz="1400" dirty="0" err="1" smtClean="0"/>
              <a:t>Карагиным</a:t>
            </a:r>
            <a:r>
              <a:rPr lang="ru-RU" sz="1400" dirty="0" smtClean="0"/>
              <a:t>. Работа известного художника заняла центральное место в зале имени </a:t>
            </a:r>
            <a:r>
              <a:rPr lang="ru-RU" sz="1400" dirty="0" err="1" smtClean="0"/>
              <a:t>В.Н.Полякова</a:t>
            </a:r>
            <a:r>
              <a:rPr lang="ru-RU" sz="1400" dirty="0"/>
              <a:t>.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3709789" y="5868144"/>
            <a:ext cx="2722526" cy="156966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1200" b="1" dirty="0" smtClean="0"/>
              <a:t>- Вячеслав </a:t>
            </a:r>
            <a:r>
              <a:rPr lang="ru-RU" sz="1200" b="1" dirty="0" err="1" smtClean="0"/>
              <a:t>Варнашов</a:t>
            </a:r>
            <a:r>
              <a:rPr lang="ru-RU" sz="1200" b="1" dirty="0" smtClean="0"/>
              <a:t> является членом </a:t>
            </a:r>
            <a:r>
              <a:rPr lang="ru-RU" sz="1200" b="1" dirty="0"/>
              <a:t>Союза художников </a:t>
            </a:r>
            <a:r>
              <a:rPr lang="ru-RU" sz="1200" b="1" dirty="0" smtClean="0"/>
              <a:t>России и его работы украшают</a:t>
            </a:r>
            <a:r>
              <a:rPr lang="ru-RU" sz="1200" b="1" dirty="0"/>
              <a:t> залы музеев и картинных галерей </a:t>
            </a:r>
            <a:r>
              <a:rPr lang="ru-RU" sz="1200" b="1" dirty="0" smtClean="0"/>
              <a:t>Москвы, Пензы, Саратова, </a:t>
            </a:r>
            <a:r>
              <a:rPr lang="ru-RU" sz="1200" b="1" dirty="0"/>
              <a:t>Рязани, а также частные коллекции России, Швейцарии, Франции, Норвегии, Германии, США, Канады, Японии и Израиля. 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427111" y="5453428"/>
            <a:ext cx="3109900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/>
              <a:t>Передача </a:t>
            </a:r>
            <a:r>
              <a:rPr lang="ru-RU" sz="1400" dirty="0" smtClean="0"/>
              <a:t> </a:t>
            </a:r>
            <a:r>
              <a:rPr lang="ru-RU" sz="1400" dirty="0"/>
              <a:t>экспонатов состоялась в музейном зале памяти </a:t>
            </a:r>
            <a:r>
              <a:rPr lang="ru-RU" sz="1400" dirty="0" err="1"/>
              <a:t>В.Н.Полякова</a:t>
            </a:r>
            <a:r>
              <a:rPr lang="ru-RU" sz="1400" dirty="0"/>
              <a:t> в присутствии почетных гостей и учащихся десятых классов лицея. </a:t>
            </a:r>
          </a:p>
          <a:p>
            <a:r>
              <a:rPr lang="ru-RU" sz="1400" dirty="0"/>
              <a:t>В приветственном слове  директор  лицея, кандидат педагогических наук  Юлия Станиславовна </a:t>
            </a:r>
            <a:r>
              <a:rPr lang="ru-RU" sz="1400" dirty="0" smtClean="0"/>
              <a:t>Коняхина выразила </a:t>
            </a:r>
            <a:r>
              <a:rPr lang="ru-RU" sz="1400" dirty="0"/>
              <a:t>огромную благодарность за переданные экспонаты, которые займут достойное место в школьном музее и будут интересны не только учащимися, но и ветеранами </a:t>
            </a:r>
            <a:r>
              <a:rPr lang="ru-RU" sz="1400" dirty="0" err="1"/>
              <a:t>АВТОВАЗа</a:t>
            </a:r>
            <a:r>
              <a:rPr lang="ru-RU" sz="1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847167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0" y="0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0" y="0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 rot="10800000" flipV="1">
            <a:off x="404664" y="275686"/>
            <a:ext cx="6264696" cy="307777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1400" dirty="0">
                <a:solidFill>
                  <a:srgbClr val="C00000"/>
                </a:solidFill>
                <a:latin typeface="Bookman Old Style" pitchFamily="18" charset="0"/>
              </a:rPr>
              <a:t>Уникальные </a:t>
            </a:r>
            <a:r>
              <a:rPr lang="ru-RU" sz="1400" dirty="0" smtClean="0">
                <a:solidFill>
                  <a:srgbClr val="C00000"/>
                </a:solidFill>
                <a:latin typeface="Bookman Old Style" pitchFamily="18" charset="0"/>
              </a:rPr>
              <a:t>экспонаты</a:t>
            </a:r>
            <a:endParaRPr lang="ru-RU" sz="1400" dirty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348880" y="6156176"/>
            <a:ext cx="4509119" cy="19851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400" dirty="0" smtClean="0"/>
          </a:p>
          <a:p>
            <a:endParaRPr lang="ru-RU" sz="800" dirty="0"/>
          </a:p>
          <a:p>
            <a:endParaRPr lang="ru-RU" sz="1400" dirty="0" smtClean="0"/>
          </a:p>
          <a:p>
            <a:endParaRPr lang="ru-RU" sz="1400" dirty="0"/>
          </a:p>
          <a:p>
            <a:endParaRPr lang="ru-RU" sz="1400" dirty="0" smtClean="0"/>
          </a:p>
          <a:p>
            <a:endParaRPr lang="ru-RU" sz="1400" dirty="0"/>
          </a:p>
          <a:p>
            <a:r>
              <a:rPr lang="ru-RU" sz="1200" dirty="0" smtClean="0"/>
              <a:t> </a:t>
            </a:r>
          </a:p>
          <a:p>
            <a:endParaRPr lang="ru-RU" sz="1100" dirty="0" smtClean="0">
              <a:solidFill>
                <a:schemeClr val="bg1">
                  <a:lumMod val="95000"/>
                </a:schemeClr>
              </a:solidFill>
            </a:endParaRPr>
          </a:p>
          <a:p>
            <a:r>
              <a:rPr lang="ru-RU" sz="1100" dirty="0" smtClean="0">
                <a:solidFill>
                  <a:schemeClr val="bg1">
                    <a:lumMod val="95000"/>
                  </a:schemeClr>
                </a:solidFill>
              </a:rPr>
              <a:t>     </a:t>
            </a:r>
          </a:p>
          <a:p>
            <a:r>
              <a:rPr lang="ru-RU" sz="11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ru-RU" sz="1100" dirty="0" smtClean="0">
                <a:solidFill>
                  <a:schemeClr val="bg1">
                    <a:lumMod val="95000"/>
                  </a:schemeClr>
                </a:solidFill>
              </a:rPr>
              <a:t>         </a:t>
            </a:r>
            <a:endParaRPr lang="ru-RU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717032" y="-875645"/>
            <a:ext cx="2952328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200" dirty="0" smtClean="0"/>
          </a:p>
          <a:p>
            <a:endParaRPr lang="ru-RU" sz="1200" dirty="0"/>
          </a:p>
          <a:p>
            <a:endParaRPr lang="ru-RU" sz="1200" dirty="0" smtClean="0"/>
          </a:p>
          <a:p>
            <a:endParaRPr lang="ru-RU" sz="1200" dirty="0"/>
          </a:p>
          <a:p>
            <a:endParaRPr lang="ru-RU" sz="1200" dirty="0" smtClean="0"/>
          </a:p>
          <a:p>
            <a:endParaRPr lang="ru-RU" sz="1200" dirty="0"/>
          </a:p>
          <a:p>
            <a:endParaRPr lang="ru-RU" sz="1200" dirty="0" smtClean="0"/>
          </a:p>
          <a:p>
            <a:endParaRPr lang="ru-RU" sz="1200" dirty="0"/>
          </a:p>
          <a:p>
            <a:endParaRPr lang="ru-RU" sz="1200" dirty="0" smtClean="0"/>
          </a:p>
          <a:p>
            <a:endParaRPr lang="ru-RU" sz="1200" dirty="0"/>
          </a:p>
          <a:p>
            <a:endParaRPr lang="ru-RU" sz="1200" dirty="0" smtClean="0"/>
          </a:p>
        </p:txBody>
      </p:sp>
      <p:sp>
        <p:nvSpPr>
          <p:cNvPr id="11" name="Прямоугольник 10"/>
          <p:cNvSpPr/>
          <p:nvPr/>
        </p:nvSpPr>
        <p:spPr>
          <a:xfrm>
            <a:off x="3717032" y="1079960"/>
            <a:ext cx="2952328" cy="21238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395485" y="3491880"/>
            <a:ext cx="3321547" cy="325546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287473" y="1340346"/>
            <a:ext cx="3321547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200" dirty="0" smtClean="0"/>
          </a:p>
          <a:p>
            <a:endParaRPr lang="ru-RU" sz="1200" dirty="0" smtClean="0"/>
          </a:p>
          <a:p>
            <a:endParaRPr lang="ru-RU" sz="1200" dirty="0" smtClean="0"/>
          </a:p>
          <a:p>
            <a:endParaRPr lang="ru-RU" sz="1200" dirty="0" smtClean="0"/>
          </a:p>
          <a:p>
            <a:endParaRPr lang="ru-RU" sz="1200" dirty="0"/>
          </a:p>
          <a:p>
            <a:endParaRPr lang="ru-RU" sz="1200" dirty="0" smtClean="0"/>
          </a:p>
          <a:p>
            <a:endParaRPr lang="ru-RU" sz="1200" dirty="0"/>
          </a:p>
          <a:p>
            <a:endParaRPr lang="ru-RU" sz="1200" dirty="0" smtClean="0"/>
          </a:p>
        </p:txBody>
      </p:sp>
      <p:sp>
        <p:nvSpPr>
          <p:cNvPr id="18" name="Прямоугольник 17"/>
          <p:cNvSpPr/>
          <p:nvPr/>
        </p:nvSpPr>
        <p:spPr>
          <a:xfrm>
            <a:off x="597049" y="5514935"/>
            <a:ext cx="3094337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</p:txBody>
      </p:sp>
      <p:sp>
        <p:nvSpPr>
          <p:cNvPr id="13" name="TextBox 12"/>
          <p:cNvSpPr txBox="1"/>
          <p:nvPr/>
        </p:nvSpPr>
        <p:spPr>
          <a:xfrm>
            <a:off x="287472" y="4623246"/>
            <a:ext cx="2421448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/>
              <a:t>Директор драматического театра «Колесо» Вячеслав Тиунов сказал, что переданный реквизит,  послужит хорошим наглядным пособием по изучению  истории </a:t>
            </a:r>
            <a:r>
              <a:rPr lang="ru-RU" sz="1400" dirty="0" smtClean="0"/>
              <a:t>автомобилестроения, </a:t>
            </a:r>
            <a:r>
              <a:rPr lang="ru-RU" sz="1400" dirty="0" err="1" smtClean="0"/>
              <a:t>АВТОВАЗа</a:t>
            </a:r>
            <a:r>
              <a:rPr lang="ru-RU" sz="1400" dirty="0" smtClean="0"/>
              <a:t> и своего </a:t>
            </a:r>
            <a:r>
              <a:rPr lang="ru-RU" sz="1400" dirty="0"/>
              <a:t>родного края. Народная артистка России, художественный руководитель ДТ «Колесо» Наталья Дроздова выразила </a:t>
            </a:r>
            <a:r>
              <a:rPr lang="ru-RU" sz="1400" dirty="0" smtClean="0"/>
              <a:t>уверенность в том, </a:t>
            </a:r>
            <a:r>
              <a:rPr lang="ru-RU" sz="1400" dirty="0"/>
              <a:t>что между лицеем и театром завяжутся добрые и плодотворные отношения.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87473" y="957479"/>
            <a:ext cx="1559261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 smtClean="0"/>
              <a:t>Второй экспонат, </a:t>
            </a:r>
            <a:r>
              <a:rPr lang="ru-RU" sz="1400" dirty="0" smtClean="0"/>
              <a:t>переданный в музей «Чаша жизни» </a:t>
            </a:r>
            <a:r>
              <a:rPr lang="ru-RU" sz="1400" dirty="0"/>
              <a:t>– автомобиль марки ВАЗ-2101 «Жигули», служивший реквизитом в спектакле драматического театра «Колесо».</a:t>
            </a:r>
          </a:p>
        </p:txBody>
      </p:sp>
      <p:pic>
        <p:nvPicPr>
          <p:cNvPr id="20" name="Рисунок 19" descr="C:\Users\Музей\Desktop\06.09.22 Передача Копейки\фото\IMG_20221006_140939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708920" y="4860032"/>
            <a:ext cx="3888432" cy="3281303"/>
          </a:xfrm>
          <a:prstGeom prst="rect">
            <a:avLst/>
          </a:prstGeom>
          <a:noFill/>
          <a:ln>
            <a:noFill/>
          </a:ln>
        </p:spPr>
      </p:pic>
      <p:pic>
        <p:nvPicPr>
          <p:cNvPr id="22" name="Рисунок 21" descr="C:\Users\Музей\Desktop\06.09.22 Передача Копейки\фото\IMG_20221006_141800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48246" y="683568"/>
            <a:ext cx="4613102" cy="3600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2124438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7220</TotalTime>
  <Words>234</Words>
  <Application>Microsoft Office PowerPoint</Application>
  <PresentationFormat>Экран (4:3)</PresentationFormat>
  <Paragraphs>95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Слайд 1</vt:lpstr>
      <vt:lpstr>Слайд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Музей</dc:creator>
  <cp:lastModifiedBy>web</cp:lastModifiedBy>
  <cp:revision>190</cp:revision>
  <cp:lastPrinted>2021-02-26T11:05:27Z</cp:lastPrinted>
  <dcterms:created xsi:type="dcterms:W3CDTF">2021-02-26T10:41:22Z</dcterms:created>
  <dcterms:modified xsi:type="dcterms:W3CDTF">2023-04-22T15:22:27Z</dcterms:modified>
</cp:coreProperties>
</file>