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6858000" cy="9144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B67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924" y="22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00276-C558-49F7-B0D9-AAA7C7F30088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F5467-0EF8-4B38-BC08-E209C3B48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9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31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57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1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47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18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03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046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67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894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14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831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32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404664" y="251520"/>
            <a:ext cx="6264696" cy="356111"/>
          </a:xfrm>
          <a:prstGeom prst="rect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5B677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4664" y="7812360"/>
            <a:ext cx="489654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/>
              <a:t>Сайт лицея</a:t>
            </a:r>
            <a:r>
              <a:rPr lang="en-US" sz="1100" dirty="0" smtClean="0"/>
              <a:t>:</a:t>
            </a:r>
            <a:r>
              <a:rPr lang="ru-RU" sz="1100" dirty="0" smtClean="0"/>
              <a:t> 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36904" y="5730427"/>
            <a:ext cx="3236226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endParaRPr lang="ru-RU" sz="8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200" dirty="0" smtClean="0"/>
              <a:t> </a:t>
            </a:r>
          </a:p>
          <a:p>
            <a:endParaRPr lang="ru-RU" sz="11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r>
              <a:rPr lang="ru-RU" sz="1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   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7032" y="-875645"/>
            <a:ext cx="29523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505385" y="1475656"/>
            <a:ext cx="2952328" cy="2123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485" y="3491880"/>
            <a:ext cx="3321547" cy="3255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7473" y="1214180"/>
            <a:ext cx="33215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404664" y="3191271"/>
            <a:ext cx="61206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404664" y="260298"/>
            <a:ext cx="6264696" cy="33855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Bookman Old Style" pitchFamily="18" charset="0"/>
              </a:rPr>
              <a:t>Уникальные экспонаты</a:t>
            </a:r>
            <a:endParaRPr lang="ru-RU" sz="1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676" y="755576"/>
            <a:ext cx="604867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/>
              <a:t> </a:t>
            </a:r>
            <a:r>
              <a:rPr lang="ru-RU" sz="1400" i="1" dirty="0"/>
              <a:t> </a:t>
            </a:r>
            <a:r>
              <a:rPr lang="ru-RU" sz="1400" i="1" dirty="0" smtClean="0"/>
              <a:t>       Наш школьный музей «Чаша жизни» в октябре пополнился двумя новыми уникальными экспонатами. </a:t>
            </a:r>
            <a:endParaRPr lang="ru-RU" sz="1400" i="1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3848262" y="5112020"/>
            <a:ext cx="2471910" cy="57606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 знаете ли вы, что….</a:t>
            </a:r>
            <a:endParaRPr lang="ru-RU" sz="1400" dirty="0"/>
          </a:p>
        </p:txBody>
      </p:sp>
      <p:pic>
        <p:nvPicPr>
          <p:cNvPr id="22" name="Рисунок 21" descr="C:\Users\stud\Desktop\Газета\ШГ октябрь 2022\фото день лицеиста\IMG_20221019_13174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42" r="5324" b="1511"/>
          <a:stretch/>
        </p:blipFill>
        <p:spPr bwMode="auto">
          <a:xfrm>
            <a:off x="489459" y="1387745"/>
            <a:ext cx="2831456" cy="3724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609019" y="1763688"/>
            <a:ext cx="31408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Первый экспонат</a:t>
            </a:r>
            <a:r>
              <a:rPr lang="ru-RU" sz="1400" dirty="0" smtClean="0"/>
              <a:t> </a:t>
            </a:r>
            <a:r>
              <a:rPr lang="ru-RU" sz="1400" dirty="0"/>
              <a:t>– прижизненный портрет Виктора Николаевича Полякова, созданный художником </a:t>
            </a:r>
            <a:r>
              <a:rPr lang="ru-RU" sz="1400" b="1" dirty="0"/>
              <a:t>Вячеславом </a:t>
            </a:r>
            <a:r>
              <a:rPr lang="ru-RU" sz="1400" b="1" dirty="0" err="1" smtClean="0"/>
              <a:t>Варнашовым</a:t>
            </a:r>
            <a:r>
              <a:rPr lang="ru-RU" sz="1400" dirty="0" smtClean="0"/>
              <a:t>. Портрет размером 1150 х 800 мм выполнен на холсте масляными красками. Его украшает позолоченная  резная рама. </a:t>
            </a:r>
            <a:endParaRPr lang="ru-RU" sz="1400" dirty="0"/>
          </a:p>
          <a:p>
            <a:pPr algn="just"/>
            <a:r>
              <a:rPr lang="ru-RU" sz="1400" dirty="0" smtClean="0"/>
              <a:t>Этот портрет был передан в дар нашему лицею </a:t>
            </a:r>
            <a:r>
              <a:rPr lang="ru-RU" sz="1400" dirty="0"/>
              <a:t>председателем Совета ветеранов АО «АВТОВАЗ» - Николаем </a:t>
            </a:r>
            <a:r>
              <a:rPr lang="ru-RU" sz="1400" dirty="0" smtClean="0"/>
              <a:t>Михайловичем </a:t>
            </a:r>
            <a:r>
              <a:rPr lang="ru-RU" sz="1400" dirty="0" err="1" smtClean="0"/>
              <a:t>Карагиным</a:t>
            </a:r>
            <a:r>
              <a:rPr lang="ru-RU" sz="1400" dirty="0" smtClean="0"/>
              <a:t>. Работа известного художника заняла центральное место в зале имени </a:t>
            </a:r>
            <a:r>
              <a:rPr lang="ru-RU" sz="1400" dirty="0" err="1" smtClean="0"/>
              <a:t>В.Н.Полякова</a:t>
            </a:r>
            <a:r>
              <a:rPr lang="ru-RU" sz="1400" dirty="0"/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09789" y="5868144"/>
            <a:ext cx="272252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- Вячеслав </a:t>
            </a:r>
            <a:r>
              <a:rPr lang="ru-RU" sz="1200" b="1" dirty="0" err="1" smtClean="0"/>
              <a:t>Варнашов</a:t>
            </a:r>
            <a:r>
              <a:rPr lang="ru-RU" sz="1200" b="1" dirty="0" smtClean="0"/>
              <a:t> является членом </a:t>
            </a:r>
            <a:r>
              <a:rPr lang="ru-RU" sz="1200" b="1" dirty="0"/>
              <a:t>Союза художников </a:t>
            </a:r>
            <a:r>
              <a:rPr lang="ru-RU" sz="1200" b="1" dirty="0" smtClean="0"/>
              <a:t>России и его работы украшают</a:t>
            </a:r>
            <a:r>
              <a:rPr lang="ru-RU" sz="1200" b="1" dirty="0"/>
              <a:t> залы музеев и картинных галерей </a:t>
            </a:r>
            <a:r>
              <a:rPr lang="ru-RU" sz="1200" b="1" dirty="0" smtClean="0"/>
              <a:t>Москвы, Пензы, Саратова, </a:t>
            </a:r>
            <a:r>
              <a:rPr lang="ru-RU" sz="1200" b="1" dirty="0"/>
              <a:t>Рязани, а также частные коллекции России, Швейцарии, Франции, Норвегии, Германии, США, Канады, Японии и Израиля.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7111" y="5453428"/>
            <a:ext cx="31099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Передача </a:t>
            </a:r>
            <a:r>
              <a:rPr lang="ru-RU" sz="1400" dirty="0" smtClean="0"/>
              <a:t> </a:t>
            </a:r>
            <a:r>
              <a:rPr lang="ru-RU" sz="1400" dirty="0"/>
              <a:t>экспонатов состоялась в музейном зале памяти </a:t>
            </a:r>
            <a:r>
              <a:rPr lang="ru-RU" sz="1400" dirty="0" err="1"/>
              <a:t>В.Н.Полякова</a:t>
            </a:r>
            <a:r>
              <a:rPr lang="ru-RU" sz="1400" dirty="0"/>
              <a:t> в присутствии почетных гостей и учащихся десятых классов лицея. </a:t>
            </a:r>
          </a:p>
          <a:p>
            <a:r>
              <a:rPr lang="ru-RU" sz="1400" dirty="0"/>
              <a:t>В приветственном слове  директор  лицея, кандидат педагогических наук  Юлия Станиславовна </a:t>
            </a:r>
            <a:r>
              <a:rPr lang="ru-RU" sz="1400" dirty="0" smtClean="0"/>
              <a:t>Коняхина выразила </a:t>
            </a:r>
            <a:r>
              <a:rPr lang="ru-RU" sz="1400" dirty="0"/>
              <a:t>огромную благодарность за переданные экспонаты, которые займут достойное место в школьном музее и будут интересны не только учащимися, но и ветеранами </a:t>
            </a:r>
            <a:r>
              <a:rPr lang="ru-RU" sz="1400" dirty="0" err="1"/>
              <a:t>АВТОВАЗа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471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404664" y="275686"/>
            <a:ext cx="6264696" cy="30777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C00000"/>
                </a:solidFill>
                <a:latin typeface="Bookman Old Style" pitchFamily="18" charset="0"/>
              </a:rPr>
              <a:t>Уникальные </a:t>
            </a:r>
            <a:r>
              <a:rPr lang="ru-RU" sz="1400" dirty="0" smtClean="0">
                <a:solidFill>
                  <a:srgbClr val="C00000"/>
                </a:solidFill>
                <a:latin typeface="Bookman Old Style" pitchFamily="18" charset="0"/>
              </a:rPr>
              <a:t>экспонаты</a:t>
            </a:r>
            <a:endParaRPr lang="ru-RU" sz="1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48880" y="6156176"/>
            <a:ext cx="4509119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endParaRPr lang="ru-RU" sz="8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200" dirty="0" smtClean="0"/>
              <a:t> </a:t>
            </a:r>
          </a:p>
          <a:p>
            <a:endParaRPr lang="ru-RU" sz="11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r>
              <a:rPr lang="ru-RU" sz="1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   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7032" y="-875645"/>
            <a:ext cx="29523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717032" y="1079960"/>
            <a:ext cx="2952328" cy="2123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485" y="3491880"/>
            <a:ext cx="3321547" cy="3255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7473" y="1340346"/>
            <a:ext cx="33215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97049" y="5514935"/>
            <a:ext cx="309433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87472" y="4623246"/>
            <a:ext cx="242144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Директор драматического театра «Колесо» Вячеслав Тиунов сказал, что переданный реквизит,  послужит хорошим наглядным пособием по изучению  истории </a:t>
            </a:r>
            <a:r>
              <a:rPr lang="ru-RU" sz="1400" dirty="0" smtClean="0"/>
              <a:t>автомобилестроения, </a:t>
            </a:r>
            <a:r>
              <a:rPr lang="ru-RU" sz="1400" dirty="0" err="1" smtClean="0"/>
              <a:t>АВТОВАЗа</a:t>
            </a:r>
            <a:r>
              <a:rPr lang="ru-RU" sz="1400" dirty="0" smtClean="0"/>
              <a:t> и своего </a:t>
            </a:r>
            <a:r>
              <a:rPr lang="ru-RU" sz="1400" dirty="0"/>
              <a:t>родного края. Народная артистка России, художественный руководитель ДТ «Колесо» Наталья Дроздова выразила </a:t>
            </a:r>
            <a:r>
              <a:rPr lang="ru-RU" sz="1400" dirty="0" smtClean="0"/>
              <a:t>уверенность в том, </a:t>
            </a:r>
            <a:r>
              <a:rPr lang="ru-RU" sz="1400" dirty="0"/>
              <a:t>что между лицеем и театром завяжутся добрые и плодотворные отношения.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473" y="957479"/>
            <a:ext cx="15592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Второй экспонат, </a:t>
            </a:r>
            <a:r>
              <a:rPr lang="ru-RU" sz="1400" dirty="0" smtClean="0"/>
              <a:t>переданный в музей «Чаша жизни» </a:t>
            </a:r>
            <a:r>
              <a:rPr lang="ru-RU" sz="1400" dirty="0"/>
              <a:t>– автомобиль марки ВАЗ-2101 «Жигули», служивший реквизитом в спектакле драматического театра «Колесо».</a:t>
            </a:r>
          </a:p>
        </p:txBody>
      </p:sp>
      <p:pic>
        <p:nvPicPr>
          <p:cNvPr id="20" name="Рисунок 19" descr="C:\Users\Музей\Desktop\06.09.22 Передача Копейки\фото\IMG_20221006_14093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8920" y="4860032"/>
            <a:ext cx="3888432" cy="3281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C:\Users\Музей\Desktop\06.09.22 Передача Копейки\фото\IMG_20221006_1418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8246" y="683568"/>
            <a:ext cx="4613102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244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7220</TotalTime>
  <Words>234</Words>
  <Application>Microsoft Office PowerPoint</Application>
  <PresentationFormat>Экран (4:3)</PresentationFormat>
  <Paragraphs>95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Музей</dc:creator>
  <cp:lastModifiedBy>web</cp:lastModifiedBy>
  <cp:revision>190</cp:revision>
  <cp:lastPrinted>2021-02-26T11:05:27Z</cp:lastPrinted>
  <dcterms:created xsi:type="dcterms:W3CDTF">2021-02-26T10:41:22Z</dcterms:created>
  <dcterms:modified xsi:type="dcterms:W3CDTF">2023-04-22T15:22:27Z</dcterms:modified>
</cp:coreProperties>
</file>