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924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0276-C558-49F7-B0D9-AAA7C7F30088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F5467-0EF8-4B38-BC08-E209C3B48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3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5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7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4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6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4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14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31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2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404664" y="251520"/>
            <a:ext cx="6264696" cy="35611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>
              <a:solidFill>
                <a:srgbClr val="5B677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664" y="7812360"/>
            <a:ext cx="48965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6336" y="6490700"/>
            <a:ext cx="645333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8" y="214282"/>
            <a:ext cx="5305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21 октября – выборы Президента!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7032" y="1079960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4910" y="6012160"/>
            <a:ext cx="5925924" cy="2346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340346"/>
            <a:ext cx="33215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80" y="6000760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4607391" y="4198267"/>
            <a:ext cx="2153609" cy="36277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1300" dirty="0" smtClean="0"/>
              <a:t>.</a:t>
            </a:r>
            <a:endParaRPr lang="ru-RU" sz="13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00776" y="755576"/>
            <a:ext cx="6310484" cy="792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i="1" dirty="0" smtClean="0"/>
              <a:t>21 октября в нашем лицее состоялись выборы Президента школьного самоуправления. Было выдвинуто две кандидатуры: </a:t>
            </a:r>
            <a:r>
              <a:rPr lang="ru-RU" sz="1400" b="1" i="1" dirty="0" smtClean="0"/>
              <a:t>Дмитрий Гуськов </a:t>
            </a:r>
            <a:r>
              <a:rPr lang="ru-RU" sz="1400" i="1" dirty="0" smtClean="0"/>
              <a:t>– ученик 9 «Г» класса и </a:t>
            </a:r>
            <a:r>
              <a:rPr lang="ru-RU" sz="1400" b="1" i="1" dirty="0" smtClean="0"/>
              <a:t>Артур </a:t>
            </a:r>
            <a:r>
              <a:rPr lang="ru-RU" sz="1400" b="1" i="1" dirty="0" err="1" smtClean="0"/>
              <a:t>Габитов</a:t>
            </a:r>
            <a:r>
              <a:rPr lang="ru-RU" sz="1400" b="1" i="1" dirty="0" smtClean="0"/>
              <a:t> </a:t>
            </a:r>
            <a:r>
              <a:rPr lang="ru-RU" sz="1400" i="1" dirty="0" smtClean="0"/>
              <a:t>– ученик 10 «Б» класса. </a:t>
            </a:r>
            <a:endParaRPr lang="ru-RU" sz="14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4449" y="1691680"/>
            <a:ext cx="2351125" cy="2114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/>
              <a:t>Каждый из кандидатов </a:t>
            </a:r>
            <a:r>
              <a:rPr lang="ru-RU" sz="1400" dirty="0" smtClean="0"/>
              <a:t>разработал </a:t>
            </a:r>
            <a:r>
              <a:rPr lang="ru-RU" sz="1400" dirty="0"/>
              <a:t>свою предвыборную программу, с которой выступал </a:t>
            </a:r>
            <a:r>
              <a:rPr lang="ru-RU" sz="1400" dirty="0" smtClean="0"/>
              <a:t>перед лицеистами. В день голосования на вахте лицея была установлена урна для тайного голосования. </a:t>
            </a:r>
            <a:endParaRPr lang="ru-RU" sz="14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1806916" y="2634816"/>
            <a:ext cx="2186602" cy="625518"/>
          </a:xfrm>
          <a:prstGeom prst="triangle">
            <a:avLst>
              <a:gd name="adj" fmla="val 508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5400000">
            <a:off x="2391353" y="5077472"/>
            <a:ext cx="2186602" cy="464755"/>
          </a:xfrm>
          <a:prstGeom prst="triangle">
            <a:avLst>
              <a:gd name="adj" fmla="val 508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242092" y="7151998"/>
            <a:ext cx="4094190" cy="4499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 знаете ли вы, что….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7473" y="7679858"/>
            <a:ext cx="577324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/>
              <a:t>- первые </a:t>
            </a:r>
            <a:r>
              <a:rPr lang="ru-RU" sz="1200" b="1" dirty="0"/>
              <a:t>в истории России президентские выборы – на основе принципов всеобщего, прямого и тайного голосования  </a:t>
            </a:r>
            <a:r>
              <a:rPr lang="ru-RU" sz="1200" b="1" dirty="0" smtClean="0"/>
              <a:t>состоялись 12 </a:t>
            </a:r>
            <a:r>
              <a:rPr lang="ru-RU" sz="1200" b="1" dirty="0"/>
              <a:t>июня 1991 </a:t>
            </a:r>
            <a:r>
              <a:rPr lang="ru-RU" sz="1200" b="1" dirty="0" smtClean="0"/>
              <a:t>года. </a:t>
            </a:r>
            <a:r>
              <a:rPr lang="ru-RU" sz="1200" b="1" dirty="0"/>
              <a:t>Первым президентом России (тогда еще Российской Советской Федеративной Социалистической Республики в составе СССР) стал Борис Николаевич Ельцин. Его победа была более чем убедительна. Он набрал 57,3 процента голосов, намного опередив занявшего второе место Николая Рыжкова (16,85 процентов).</a:t>
            </a:r>
          </a:p>
        </p:txBody>
      </p:sp>
      <p:pic>
        <p:nvPicPr>
          <p:cNvPr id="24" name="Рисунок 23" descr="C:\Users\stud\Desktop\Полозова\Центр детских инициатив\фото\ЦДИ1\IMG_20221020_102456_HDR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4" t="5185" b="14445"/>
          <a:stretch/>
        </p:blipFill>
        <p:spPr bwMode="auto">
          <a:xfrm>
            <a:off x="3378043" y="1940965"/>
            <a:ext cx="3156511" cy="19527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29000" y="3898185"/>
            <a:ext cx="31151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Предвыборное выступление  кандидата в Президенты Дмитрия </a:t>
            </a:r>
            <a:r>
              <a:rPr lang="ru-RU" sz="1100" dirty="0" err="1" smtClean="0">
                <a:solidFill>
                  <a:srgbClr val="0070C0"/>
                </a:solidFill>
              </a:rPr>
              <a:t>Гуськова</a:t>
            </a:r>
            <a:r>
              <a:rPr lang="ru-RU" sz="1100" dirty="0" smtClean="0">
                <a:solidFill>
                  <a:srgbClr val="0070C0"/>
                </a:solidFill>
              </a:rPr>
              <a:t> перед  школьным активом.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25" name="Рисунок 24" descr="C:\Users\stud\Desktop\Газета\ШГ октябрь 2022\выборы\IMG_20221021_10175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449" y="3617661"/>
            <a:ext cx="2524631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C:\Users\stud\Desktop\Газета\ШГ октябрь 2022\выборы\IMG_20221021_10164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7863" y="4593180"/>
            <a:ext cx="2952328" cy="2408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798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404664" y="251520"/>
            <a:ext cx="6264696" cy="35611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>
              <a:solidFill>
                <a:srgbClr val="5B677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664" y="7812360"/>
            <a:ext cx="48965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6336" y="6490700"/>
            <a:ext cx="645333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8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8" y="214282"/>
            <a:ext cx="5305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21 октября – выборы Президента!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7032" y="-875645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7032" y="1079960"/>
            <a:ext cx="2952328" cy="212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4910" y="6012160"/>
            <a:ext cx="5925924" cy="2346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7473" y="1340346"/>
            <a:ext cx="33215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80" y="6000760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579264" y="5348461"/>
            <a:ext cx="1147033" cy="13045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00" dirty="0" smtClean="0"/>
              <a:t> </a:t>
            </a:r>
            <a:r>
              <a:rPr lang="ru-RU" sz="1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 проходило голосование </a:t>
            </a:r>
            <a:r>
              <a:rPr lang="ru-RU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холле </a:t>
            </a:r>
            <a:r>
              <a:rPr lang="ru-RU" sz="1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лицея.</a:t>
            </a:r>
            <a:endParaRPr lang="ru-RU" sz="1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13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00776" y="755576"/>
            <a:ext cx="6310484" cy="792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i="1" dirty="0" smtClean="0"/>
              <a:t>В результате тайного голосования учащихся и педагогов лицея победу в выборах Президента лицея одержал </a:t>
            </a:r>
            <a:r>
              <a:rPr lang="ru-RU" sz="1400" b="1" i="1" dirty="0" smtClean="0">
                <a:solidFill>
                  <a:srgbClr val="C00000"/>
                </a:solidFill>
              </a:rPr>
              <a:t>Дмитрий </a:t>
            </a:r>
            <a:r>
              <a:rPr lang="ru-RU" sz="1400" b="1" i="1" dirty="0">
                <a:solidFill>
                  <a:srgbClr val="C00000"/>
                </a:solidFill>
              </a:rPr>
              <a:t>Гуськов (9 «Г</a:t>
            </a:r>
            <a:r>
              <a:rPr lang="ru-RU" sz="1400" b="1" i="1" dirty="0" smtClean="0">
                <a:solidFill>
                  <a:srgbClr val="C00000"/>
                </a:solidFill>
              </a:rPr>
              <a:t>»).</a:t>
            </a: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Поздравляем с победой ДМИТРИЯ и его команду!!!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0111" y="1818421"/>
            <a:ext cx="1406681" cy="22189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300" dirty="0" smtClean="0"/>
              <a:t>Выборы Президента Лицея вызвали настоящий ажиотаж среди учащихся. Каждый хотел отдать свой голос за понравившегося кандидата.</a:t>
            </a:r>
            <a:endParaRPr lang="ru-RU" sz="13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4094552" y="5568566"/>
            <a:ext cx="2186602" cy="625518"/>
          </a:xfrm>
          <a:prstGeom prst="triangle">
            <a:avLst>
              <a:gd name="adj" fmla="val 508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5400000">
            <a:off x="622567" y="2711690"/>
            <a:ext cx="2186602" cy="464755"/>
          </a:xfrm>
          <a:prstGeom prst="triangle">
            <a:avLst>
              <a:gd name="adj" fmla="val 508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226118" y="7312159"/>
            <a:ext cx="4094190" cy="4499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 знаете ли вы, что….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9838" y="7864476"/>
            <a:ext cx="503739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b="1" dirty="0" smtClean="0"/>
              <a:t>первые </a:t>
            </a:r>
            <a:r>
              <a:rPr lang="ru-RU" sz="1200" b="1" dirty="0"/>
              <a:t>выборы президента состоялись </a:t>
            </a:r>
            <a:r>
              <a:rPr lang="ru-RU" sz="1200" b="1" dirty="0" smtClean="0"/>
              <a:t>в США </a:t>
            </a:r>
            <a:r>
              <a:rPr lang="ru-RU" sz="1200" b="1" dirty="0"/>
              <a:t>17 сентября 1787 года. </a:t>
            </a:r>
            <a:endParaRPr lang="ru-RU" sz="1200" b="1" dirty="0" smtClean="0"/>
          </a:p>
          <a:p>
            <a:pPr marL="171450" indent="-171450">
              <a:buFontTx/>
              <a:buChar char="-"/>
            </a:pPr>
            <a:r>
              <a:rPr lang="ru-RU" sz="1200" b="1" dirty="0" smtClean="0"/>
              <a:t>Первым </a:t>
            </a:r>
            <a:r>
              <a:rPr lang="ru-RU" sz="1200" b="1" dirty="0"/>
              <a:t>президентом Америки был избран Джордж Вашингтон.</a:t>
            </a:r>
          </a:p>
        </p:txBody>
      </p:sp>
      <p:pic>
        <p:nvPicPr>
          <p:cNvPr id="22" name="Рисунок 21" descr="C:\Users\stud\Desktop\Газета\ШГ октябрь 2022\выборы\IMG_20221021_10170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989"/>
          <a:stretch/>
        </p:blipFill>
        <p:spPr bwMode="auto">
          <a:xfrm>
            <a:off x="1976075" y="1619671"/>
            <a:ext cx="4693285" cy="2686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3" name="Рисунок 22" descr="C:\Users\stud\Desktop\Газета\ШГ октябрь 2022\выборы\IMG_20221021_1016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483" y="4358428"/>
            <a:ext cx="4238611" cy="2953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7219</TotalTime>
  <Words>248</Words>
  <Application>Microsoft Office PowerPoint</Application>
  <PresentationFormat>Экран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Музей</dc:creator>
  <cp:lastModifiedBy>web</cp:lastModifiedBy>
  <cp:revision>190</cp:revision>
  <cp:lastPrinted>2021-02-26T11:05:27Z</cp:lastPrinted>
  <dcterms:created xsi:type="dcterms:W3CDTF">2021-02-26T10:41:22Z</dcterms:created>
  <dcterms:modified xsi:type="dcterms:W3CDTF">2023-04-22T15:18:45Z</dcterms:modified>
</cp:coreProperties>
</file>