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6858000" cy="9144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B677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924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00276-C558-49F7-B0D9-AAA7C7F30088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746125"/>
            <a:ext cx="27955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F5467-0EF8-4B38-BC08-E209C3B486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9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831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57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8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472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18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703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046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367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894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314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831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F4B8-A46D-484E-B6CB-CA034F444D14}" type="datetimeFigureOut">
              <a:rPr lang="ru-RU" smtClean="0"/>
              <a:pPr/>
              <a:t>22.04.2023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C2FA4-CF81-40AE-8D50-C78962791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32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404664" y="251520"/>
            <a:ext cx="6264696" cy="35611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600" dirty="0">
              <a:solidFill>
                <a:srgbClr val="5B677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4664" y="7812360"/>
            <a:ext cx="4896544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6336" y="6490700"/>
            <a:ext cx="645333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endParaRPr lang="ru-RU" sz="8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r>
              <a:rPr lang="ru-RU" sz="1200" dirty="0" smtClean="0"/>
              <a:t> </a:t>
            </a:r>
          </a:p>
          <a:p>
            <a:endParaRPr lang="ru-RU" sz="11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8" y="214282"/>
            <a:ext cx="5305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21 октября – выборы Президента!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7032" y="-875645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17032" y="1079960"/>
            <a:ext cx="2952328" cy="2123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4910" y="6012160"/>
            <a:ext cx="5925924" cy="2346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7473" y="1340346"/>
            <a:ext cx="33215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6" name="Прямоугольник 15"/>
          <p:cNvSpPr/>
          <p:nvPr/>
        </p:nvSpPr>
        <p:spPr>
          <a:xfrm>
            <a:off x="571480" y="6000760"/>
            <a:ext cx="58579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4607391" y="4198267"/>
            <a:ext cx="2153609" cy="362778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ru-RU" sz="1300" dirty="0" smtClean="0"/>
              <a:t>.</a:t>
            </a:r>
            <a:endParaRPr lang="ru-RU" sz="13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00776" y="755576"/>
            <a:ext cx="6310484" cy="7920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400" i="1" dirty="0" smtClean="0"/>
              <a:t>21 октября в нашем лицее состоялись выборы Президента школьного самоуправления. Было выдвинуто две кандидатуры: </a:t>
            </a:r>
            <a:r>
              <a:rPr lang="ru-RU" sz="1400" b="1" i="1" dirty="0" smtClean="0"/>
              <a:t>Дмитрий Гуськов </a:t>
            </a:r>
            <a:r>
              <a:rPr lang="ru-RU" sz="1400" i="1" dirty="0" smtClean="0"/>
              <a:t>– ученик 9 «Г» класса и </a:t>
            </a:r>
            <a:r>
              <a:rPr lang="ru-RU" sz="1400" b="1" i="1" dirty="0" smtClean="0"/>
              <a:t>Артур </a:t>
            </a:r>
            <a:r>
              <a:rPr lang="ru-RU" sz="1400" b="1" i="1" dirty="0" err="1" smtClean="0"/>
              <a:t>Габитов</a:t>
            </a:r>
            <a:r>
              <a:rPr lang="ru-RU" sz="1400" b="1" i="1" dirty="0" smtClean="0"/>
              <a:t> </a:t>
            </a:r>
            <a:r>
              <a:rPr lang="ru-RU" sz="1400" i="1" dirty="0" smtClean="0"/>
              <a:t>– ученик 10 «Б» класса. </a:t>
            </a:r>
            <a:endParaRPr lang="ru-RU" sz="1400" i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84449" y="1691680"/>
            <a:ext cx="2351125" cy="2114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400" dirty="0"/>
              <a:t>Каждый из кандидатов </a:t>
            </a:r>
            <a:r>
              <a:rPr lang="ru-RU" sz="1400" dirty="0" smtClean="0"/>
              <a:t>разработал </a:t>
            </a:r>
            <a:r>
              <a:rPr lang="ru-RU" sz="1400" dirty="0"/>
              <a:t>свою предвыборную программу, с которой выступал </a:t>
            </a:r>
            <a:r>
              <a:rPr lang="ru-RU" sz="1400" dirty="0" smtClean="0"/>
              <a:t>перед лицеистами. В день голосования на вахте лицея была установлена урна для тайного голосования. </a:t>
            </a:r>
            <a:endParaRPr lang="ru-RU" sz="1400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1806916" y="2634816"/>
            <a:ext cx="2186602" cy="625518"/>
          </a:xfrm>
          <a:prstGeom prst="triangle">
            <a:avLst>
              <a:gd name="adj" fmla="val 5087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 rot="5400000">
            <a:off x="2391353" y="5077472"/>
            <a:ext cx="2186602" cy="464755"/>
          </a:xfrm>
          <a:prstGeom prst="triangle">
            <a:avLst>
              <a:gd name="adj" fmla="val 5087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1242092" y="7151998"/>
            <a:ext cx="4094190" cy="44996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 знаете ли вы, что….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7473" y="7679858"/>
            <a:ext cx="577324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b="1" dirty="0" smtClean="0"/>
              <a:t>- первые </a:t>
            </a:r>
            <a:r>
              <a:rPr lang="ru-RU" sz="1200" b="1" dirty="0"/>
              <a:t>в истории России президентские выборы – на основе принципов всеобщего, прямого и тайного голосования  </a:t>
            </a:r>
            <a:r>
              <a:rPr lang="ru-RU" sz="1200" b="1" dirty="0" smtClean="0"/>
              <a:t>состоялись 12 </a:t>
            </a:r>
            <a:r>
              <a:rPr lang="ru-RU" sz="1200" b="1" dirty="0"/>
              <a:t>июня 1991 </a:t>
            </a:r>
            <a:r>
              <a:rPr lang="ru-RU" sz="1200" b="1" dirty="0" smtClean="0"/>
              <a:t>года. </a:t>
            </a:r>
            <a:r>
              <a:rPr lang="ru-RU" sz="1200" b="1" dirty="0"/>
              <a:t>Первым президентом России (тогда еще Российской Советской Федеративной Социалистической Республики в составе СССР) стал Борис Николаевич Ельцин. Его победа была более чем убедительна. Он набрал 57,3 процента голосов, намного опередив занявшего второе место Николая Рыжкова (16,85 процентов).</a:t>
            </a:r>
          </a:p>
        </p:txBody>
      </p:sp>
      <p:pic>
        <p:nvPicPr>
          <p:cNvPr id="24" name="Рисунок 23" descr="C:\Users\stud\Desktop\Полозова\Центр детских инициатив\фото\ЦДИ1\IMG_20221020_102456_HDR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14" t="5185" b="14445"/>
          <a:stretch/>
        </p:blipFill>
        <p:spPr bwMode="auto">
          <a:xfrm>
            <a:off x="3378043" y="1940965"/>
            <a:ext cx="3156511" cy="19527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429000" y="3898185"/>
            <a:ext cx="311511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70C0"/>
                </a:solidFill>
              </a:rPr>
              <a:t>Предвыборное выступление  кандидата в Президенты Дмитрия </a:t>
            </a:r>
            <a:r>
              <a:rPr lang="ru-RU" sz="1100" dirty="0" err="1" smtClean="0">
                <a:solidFill>
                  <a:srgbClr val="0070C0"/>
                </a:solidFill>
              </a:rPr>
              <a:t>Гуськова</a:t>
            </a:r>
            <a:r>
              <a:rPr lang="ru-RU" sz="1100" dirty="0" smtClean="0">
                <a:solidFill>
                  <a:srgbClr val="0070C0"/>
                </a:solidFill>
              </a:rPr>
              <a:t> перед  школьным активом.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25" name="Рисунок 24" descr="C:\Users\stud\Desktop\Газета\ШГ октябрь 2022\выборы\IMG_20221021_10175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449" y="3617661"/>
            <a:ext cx="2524631" cy="3384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Рисунок 26" descr="C:\Users\stud\Desktop\Газета\ШГ октябрь 2022\выборы\IMG_20221021_10164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67863" y="4593180"/>
            <a:ext cx="2952328" cy="2408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798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404664" y="251520"/>
            <a:ext cx="6264696" cy="35611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600" dirty="0">
              <a:solidFill>
                <a:srgbClr val="5B677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4664" y="7812360"/>
            <a:ext cx="4896544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6336" y="6490700"/>
            <a:ext cx="645333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endParaRPr lang="ru-RU" sz="8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r>
              <a:rPr lang="ru-RU" sz="1200" dirty="0" smtClean="0"/>
              <a:t> </a:t>
            </a:r>
          </a:p>
          <a:p>
            <a:endParaRPr lang="ru-RU" sz="11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bg1">
                    <a:lumMod val="95000"/>
                  </a:schemeClr>
                </a:solidFill>
              </a:rPr>
              <a:t>     </a:t>
            </a:r>
          </a:p>
          <a:p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8" y="214282"/>
            <a:ext cx="5305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21 октября – выборы Президента!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7032" y="-875645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17032" y="1079960"/>
            <a:ext cx="2952328" cy="2123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4910" y="6012160"/>
            <a:ext cx="5925924" cy="2346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7473" y="1340346"/>
            <a:ext cx="33215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/>
          </a:p>
          <a:p>
            <a:endParaRPr lang="ru-RU" sz="1200" dirty="0" smtClean="0"/>
          </a:p>
        </p:txBody>
      </p:sp>
      <p:sp>
        <p:nvSpPr>
          <p:cNvPr id="16" name="Прямоугольник 15"/>
          <p:cNvSpPr/>
          <p:nvPr/>
        </p:nvSpPr>
        <p:spPr>
          <a:xfrm>
            <a:off x="571480" y="6000760"/>
            <a:ext cx="58579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 smtClean="0"/>
          </a:p>
        </p:txBody>
      </p:sp>
      <p:sp>
        <p:nvSpPr>
          <p:cNvPr id="19" name="Прямоугольник 18"/>
          <p:cNvSpPr/>
          <p:nvPr/>
        </p:nvSpPr>
        <p:spPr>
          <a:xfrm>
            <a:off x="5579264" y="5348461"/>
            <a:ext cx="1147033" cy="130459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300" dirty="0" smtClean="0"/>
              <a:t> </a:t>
            </a:r>
            <a:r>
              <a:rPr lang="ru-RU" sz="1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Так проходило голосование </a:t>
            </a:r>
            <a:r>
              <a:rPr lang="ru-RU" sz="1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 холле </a:t>
            </a:r>
            <a:r>
              <a:rPr lang="ru-RU" sz="1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лицея.</a:t>
            </a:r>
            <a:endParaRPr lang="ru-RU" sz="13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endParaRPr lang="ru-RU" sz="13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00776" y="755576"/>
            <a:ext cx="6310484" cy="7920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400" i="1" dirty="0" smtClean="0"/>
              <a:t>В результате тайного голосования учащихся и педагогов лицея победу в выборах Президента лицея одержал </a:t>
            </a:r>
            <a:r>
              <a:rPr lang="ru-RU" sz="1400" b="1" i="1" dirty="0" smtClean="0">
                <a:solidFill>
                  <a:srgbClr val="C00000"/>
                </a:solidFill>
              </a:rPr>
              <a:t>Дмитрий </a:t>
            </a:r>
            <a:r>
              <a:rPr lang="ru-RU" sz="1400" b="1" i="1" dirty="0">
                <a:solidFill>
                  <a:srgbClr val="C00000"/>
                </a:solidFill>
              </a:rPr>
              <a:t>Гуськов (9 «Г</a:t>
            </a:r>
            <a:r>
              <a:rPr lang="ru-RU" sz="1400" b="1" i="1" dirty="0" smtClean="0">
                <a:solidFill>
                  <a:srgbClr val="C00000"/>
                </a:solidFill>
              </a:rPr>
              <a:t>»).</a:t>
            </a:r>
          </a:p>
          <a:p>
            <a:pPr algn="ctr"/>
            <a:r>
              <a:rPr lang="ru-RU" sz="1400" b="1" i="1" dirty="0" smtClean="0">
                <a:solidFill>
                  <a:srgbClr val="C00000"/>
                </a:solidFill>
              </a:rPr>
              <a:t>Поздравляем с победой ДМИТРИЯ и его команду!!!</a:t>
            </a:r>
            <a:endParaRPr lang="ru-RU" sz="1400" b="1" i="1" dirty="0">
              <a:solidFill>
                <a:srgbClr val="C0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0111" y="1818421"/>
            <a:ext cx="1406681" cy="221894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300" dirty="0" smtClean="0"/>
              <a:t>Выборы Президента Лицея вызвали настоящий ажиотаж среди учащихся. Каждый хотел отдать свой голос за понравившегося кандидата.</a:t>
            </a:r>
            <a:endParaRPr lang="ru-RU" sz="1300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4094552" y="5568566"/>
            <a:ext cx="2186602" cy="625518"/>
          </a:xfrm>
          <a:prstGeom prst="triangle">
            <a:avLst>
              <a:gd name="adj" fmla="val 5087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 rot="5400000">
            <a:off x="622567" y="2711690"/>
            <a:ext cx="2186602" cy="464755"/>
          </a:xfrm>
          <a:prstGeom prst="triangle">
            <a:avLst>
              <a:gd name="adj" fmla="val 5087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1226118" y="7312159"/>
            <a:ext cx="4094190" cy="44996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 знаете ли вы, что….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49838" y="7864476"/>
            <a:ext cx="503739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ru-RU" sz="1200" b="1" dirty="0" smtClean="0"/>
              <a:t>первые </a:t>
            </a:r>
            <a:r>
              <a:rPr lang="ru-RU" sz="1200" b="1" dirty="0"/>
              <a:t>выборы президента состоялись </a:t>
            </a:r>
            <a:r>
              <a:rPr lang="ru-RU" sz="1200" b="1" dirty="0" smtClean="0"/>
              <a:t>в США </a:t>
            </a:r>
            <a:r>
              <a:rPr lang="ru-RU" sz="1200" b="1" dirty="0"/>
              <a:t>17 сентября 1787 года. </a:t>
            </a:r>
            <a:endParaRPr lang="ru-RU" sz="1200" b="1" dirty="0" smtClean="0"/>
          </a:p>
          <a:p>
            <a:pPr marL="171450" indent="-171450">
              <a:buFontTx/>
              <a:buChar char="-"/>
            </a:pPr>
            <a:r>
              <a:rPr lang="ru-RU" sz="1200" b="1" dirty="0" smtClean="0"/>
              <a:t>Первым </a:t>
            </a:r>
            <a:r>
              <a:rPr lang="ru-RU" sz="1200" b="1" dirty="0"/>
              <a:t>президентом Америки был избран Джордж Вашингтон.</a:t>
            </a:r>
          </a:p>
        </p:txBody>
      </p:sp>
      <p:pic>
        <p:nvPicPr>
          <p:cNvPr id="22" name="Рисунок 21" descr="C:\Users\stud\Desktop\Газета\ШГ октябрь 2022\выборы\IMG_20221021_101707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989"/>
          <a:stretch/>
        </p:blipFill>
        <p:spPr bwMode="auto">
          <a:xfrm>
            <a:off x="1976075" y="1619671"/>
            <a:ext cx="4693285" cy="26860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3" name="Рисунок 22" descr="C:\Users\stud\Desktop\Газета\ШГ октябрь 2022\выборы\IMG_20221021_10162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483" y="4358428"/>
            <a:ext cx="4238611" cy="29537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48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7219</TotalTime>
  <Words>248</Words>
  <Application>Microsoft Office PowerPoint</Application>
  <PresentationFormat>Экран (4:3)</PresentationFormat>
  <Paragraphs>97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Музей</dc:creator>
  <cp:lastModifiedBy>web</cp:lastModifiedBy>
  <cp:revision>190</cp:revision>
  <cp:lastPrinted>2021-02-26T11:05:27Z</cp:lastPrinted>
  <dcterms:created xsi:type="dcterms:W3CDTF">2021-02-26T10:41:22Z</dcterms:created>
  <dcterms:modified xsi:type="dcterms:W3CDTF">2023-04-22T15:18:45Z</dcterms:modified>
</cp:coreProperties>
</file>