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8" r:id="rId2"/>
    <p:sldId id="279" r:id="rId3"/>
  </p:sldIdLst>
  <p:sldSz cx="6858000" cy="9144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924" y="-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00276-C558-49F7-B0D9-AAA7C7F30088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5467-0EF8-4B38-BC08-E209C3B4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3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57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1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7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8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03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46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6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9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14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F4B8-A46D-484E-B6CB-CA034F444D14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2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95485" y="84646"/>
            <a:ext cx="6264696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Школьный турнир по шашкам</a:t>
            </a:r>
            <a:endParaRPr lang="ru-RU" sz="1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04663" y="683568"/>
            <a:ext cx="6264697" cy="1512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485" y="3491880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597049" y="5514935"/>
            <a:ext cx="30943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04663" y="539552"/>
            <a:ext cx="626469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последние дни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четверти по инициативе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актива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лицея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 проведен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бщешкольный турнир по шашкам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941" y="1187724"/>
            <a:ext cx="25075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турнире приняли участие представители всех классов среднего звена. Соревнования проходили по Олимпийской системе. Сначала сражались представители одной параллели, потом победители друг с другом.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Турнир вызвал неподдельный интерес среди учащихся лицея. Ребята проявили большую активность и даже учащие начальной школы присоединились к игрокам.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:\Users\stud\Desktop\Фото\Турнир по шашкам\attachments\IMG_59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953" y="1187724"/>
            <a:ext cx="3672407" cy="294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stud\Desktop\Фото\Турнир по шашкам\IMG_20221027_132008_HD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78" y="4305752"/>
            <a:ext cx="3413760" cy="25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stud\Desktop\Фото\Турнир по шашкам\attachments\IMG_597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02"/>
          <a:stretch/>
        </p:blipFill>
        <p:spPr bwMode="auto">
          <a:xfrm>
            <a:off x="3859902" y="6700672"/>
            <a:ext cx="2897043" cy="18473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805042" y="5301147"/>
            <a:ext cx="3024983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Победителей турнира: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–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Магдиев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Кирилл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(8В)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–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Решетняк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Савелий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(9Б)</a:t>
            </a:r>
            <a:endParaRPr lang="en-US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 –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Граматкин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Иван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(9Г)</a:t>
            </a:r>
          </a:p>
        </p:txBody>
      </p:sp>
      <p:pic>
        <p:nvPicPr>
          <p:cNvPr id="20" name="Рисунок 19" descr="C:\Users\stud\Desktop\Фото\Турнир по шашкам\attachments\IMG_597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90"/>
          <a:stretch/>
        </p:blipFill>
        <p:spPr bwMode="auto">
          <a:xfrm>
            <a:off x="404663" y="6987743"/>
            <a:ext cx="3390966" cy="2016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 descr="C:\Users\stud\Desktop\Газета\С победой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40735"/>
          <a:stretch/>
        </p:blipFill>
        <p:spPr bwMode="auto">
          <a:xfrm>
            <a:off x="3805042" y="4274166"/>
            <a:ext cx="2930153" cy="94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44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04664" y="121796"/>
            <a:ext cx="6264696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Школьный турнир по шашкам</a:t>
            </a:r>
            <a:endParaRPr lang="ru-RU" sz="1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04663" y="683568"/>
            <a:ext cx="6264697" cy="1512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485" y="3491880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597049" y="5514935"/>
            <a:ext cx="30943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" name="Рисунок 19" descr="C:\Users\stud\Desktop\Фото\Турнир по шашкам\IMG_20221027_132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74" y="543820"/>
            <a:ext cx="322196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stud\Desktop\Фото\Турнир по шашкам\фото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83" y="3203848"/>
            <a:ext cx="2736305" cy="202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stud\Desktop\Фото\Турнир по шашкам\IMG_20221027_1318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046" y="683568"/>
            <a:ext cx="2597901" cy="193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stud\Desktop\Фото\Турнир по шашкам\фото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894" y="2910006"/>
            <a:ext cx="2910205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низ 3"/>
          <p:cNvSpPr/>
          <p:nvPr/>
        </p:nvSpPr>
        <p:spPr>
          <a:xfrm>
            <a:off x="2036136" y="5288467"/>
            <a:ext cx="3233861" cy="579678"/>
          </a:xfrm>
          <a:prstGeom prst="downArrow">
            <a:avLst>
              <a:gd name="adj1" fmla="val 50000"/>
              <a:gd name="adj2" fmla="val 782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А знаете ли вы, что….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7473" y="6027381"/>
            <a:ext cx="643519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Шахматы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придумали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в Индии в V-VI веке до нашей эры. Считается, что на территорию Руси шашки завезли викинги.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Петр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I любил играть, как в шашки, так и в шахматы. На “ассамблеях” сановник, виновник торжества, обязан был помимо выпивки и застолья выделить отдельное помещение под игру в шахматы и шашки.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Очень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любили эту интеллектуальную игру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Пушкин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Державин. А Лев Николаевич Толстой в романе “Война и мир” сравнивает стратегию ведения боя с умением играть в шашки.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Даже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Наполеон, выбирая между шахматами и шашками, выбирал второе, черпая в них мысли для стратегии сражения — его перламутровая шашечная доска всегда была при нем.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4647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17339</TotalTime>
  <Words>116</Words>
  <Application>Microsoft Office PowerPoint</Application>
  <PresentationFormat>Экран (4:3)</PresentationFormat>
  <Paragraphs>87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web</cp:lastModifiedBy>
  <cp:revision>277</cp:revision>
  <cp:lastPrinted>2022-11-14T06:21:37Z</cp:lastPrinted>
  <dcterms:created xsi:type="dcterms:W3CDTF">2021-02-26T10:41:22Z</dcterms:created>
  <dcterms:modified xsi:type="dcterms:W3CDTF">2023-04-22T16:19:53Z</dcterms:modified>
</cp:coreProperties>
</file>