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7" r:id="rId3"/>
  </p:sldIdLst>
  <p:sldSz cx="6858000" cy="9144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924" y="13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00276-C558-49F7-B0D9-AAA7C7F30088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F5467-0EF8-4B38-BC08-E209C3B486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83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5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47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1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03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04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6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894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14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831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32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404664" y="260298"/>
            <a:ext cx="6264696" cy="33855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Bookman Old Style" pitchFamily="18" charset="0"/>
              </a:rPr>
              <a:t>Учимся играя</a:t>
            </a:r>
            <a:endParaRPr lang="ru-RU" sz="1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4664" y="7812360"/>
            <a:ext cx="48965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/>
              <a:t>Сайт лицея</a:t>
            </a:r>
            <a:r>
              <a:rPr lang="en-US" sz="1100" dirty="0" smtClean="0"/>
              <a:t>: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48880" y="6156176"/>
            <a:ext cx="4509119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r>
              <a:rPr lang="ru-RU" sz="1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    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7032" y="1079960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5728" y="3500430"/>
            <a:ext cx="3321547" cy="3255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340346"/>
            <a:ext cx="33215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404664" y="3203847"/>
            <a:ext cx="61206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 smtClean="0"/>
              <a:t>.</a:t>
            </a:r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390984" y="4724435"/>
            <a:ext cx="3096344" cy="39752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solidFill>
                  <a:srgbClr val="C00000"/>
                </a:solidFill>
              </a:rPr>
              <a:t>28 </a:t>
            </a:r>
            <a:r>
              <a:rPr lang="ru-RU" sz="1400" dirty="0" smtClean="0">
                <a:solidFill>
                  <a:srgbClr val="C00000"/>
                </a:solidFill>
              </a:rPr>
              <a:t>сентября </a:t>
            </a:r>
            <a:r>
              <a:rPr lang="ru-RU" sz="1400" dirty="0"/>
              <a:t>были проведены парламентские выборы среди 9-х </a:t>
            </a:r>
            <a:r>
              <a:rPr lang="ru-RU" sz="1400" dirty="0" smtClean="0"/>
              <a:t>классов, </a:t>
            </a:r>
            <a:r>
              <a:rPr lang="ru-RU" sz="1400" dirty="0"/>
              <a:t>целью которых было выбрать лучшую из 4-х представленных партий. </a:t>
            </a:r>
          </a:p>
          <a:p>
            <a:r>
              <a:rPr lang="ru-RU" sz="1400" dirty="0"/>
              <a:t> Первыми на очереди была партия </a:t>
            </a:r>
            <a:r>
              <a:rPr lang="ru-RU" sz="1400" b="1" dirty="0"/>
              <a:t>"Новое время"</a:t>
            </a:r>
            <a:r>
              <a:rPr lang="ru-RU" sz="1400" dirty="0"/>
              <a:t>, лидером которой был </a:t>
            </a:r>
            <a:r>
              <a:rPr lang="ru-RU" sz="1400" b="1" dirty="0"/>
              <a:t>Дмитрий Гуськов</a:t>
            </a:r>
            <a:r>
              <a:rPr lang="ru-RU" sz="1400" dirty="0"/>
              <a:t>. </a:t>
            </a:r>
            <a:r>
              <a:rPr lang="ru-RU" sz="1400" dirty="0" smtClean="0"/>
              <a:t>Эту партию создали учащиеся 9 «Г». Она </a:t>
            </a:r>
            <a:r>
              <a:rPr lang="ru-RU" sz="1400" dirty="0"/>
              <a:t>показала нам хорошую подготовленность и предоставила обоснованные гарантии, тем самым зарекомендовав себя. Их целью было обеспечить стабильный рост экономики страны и демократический строй, при котором будут жить дети их страны. На выборах они заняли </a:t>
            </a:r>
            <a:r>
              <a:rPr lang="ru-RU" sz="1400" dirty="0">
                <a:solidFill>
                  <a:srgbClr val="C00000"/>
                </a:solidFill>
              </a:rPr>
              <a:t>3-е место.</a:t>
            </a:r>
            <a:r>
              <a:rPr lang="ru-RU" sz="1400" dirty="0"/>
              <a:t> </a:t>
            </a:r>
          </a:p>
        </p:txBody>
      </p:sp>
      <p:pic>
        <p:nvPicPr>
          <p:cNvPr id="23" name="Рисунок 22" descr="C:\Users\stud\AppData\Local\Microsoft\Windows\Temporary Internet Files\Content.Word\IMG-20221010-WA00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664" y="2051720"/>
            <a:ext cx="5940425" cy="2672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23" descr="C:\Users\stud\AppData\Local\Microsoft\Windows\Temporary Internet Files\Content.Word\IMG-20221010-WA0001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469" b="14358"/>
          <a:stretch/>
        </p:blipFill>
        <p:spPr bwMode="auto">
          <a:xfrm>
            <a:off x="3515481" y="4845221"/>
            <a:ext cx="2780544" cy="33991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83172" y="6761968"/>
            <a:ext cx="27720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4664" y="690471"/>
            <a:ext cx="6221635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/>
              <a:t>Государственная Дума, парламент, партии </a:t>
            </a:r>
            <a:r>
              <a:rPr lang="ru-RU" sz="1400" dirty="0" smtClean="0"/>
              <a:t>– зачем обо всем этом надо знать? А для того, чтобы понимать как устроено управление государством, пусть даже самого маленького, расположенного на небольшом острове в океане. Учитель истории Никита Андреевич </a:t>
            </a:r>
            <a:r>
              <a:rPr lang="ru-RU" sz="1400" dirty="0" err="1" smtClean="0"/>
              <a:t>Лапушкин</a:t>
            </a:r>
            <a:r>
              <a:rPr lang="ru-RU" sz="1400" dirty="0" smtClean="0"/>
              <a:t>  вместе с учениками девятых классов решил провести самые настоящие парламентские выборы.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754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404664" y="251520"/>
            <a:ext cx="6264696" cy="356111"/>
          </a:xfrm>
          <a:prstGeom prst="rect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sz="1600" dirty="0">
              <a:solidFill>
                <a:srgbClr val="5B677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4664" y="7812360"/>
            <a:ext cx="48965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/>
              <a:t>Сайт лицея</a:t>
            </a:r>
            <a:r>
              <a:rPr lang="en-US" sz="1100" dirty="0" smtClean="0"/>
              <a:t>: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25121" y="5122636"/>
            <a:ext cx="3236226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r>
              <a:rPr lang="ru-RU" sz="1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    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7032" y="1079960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485" y="3491880"/>
            <a:ext cx="3321547" cy="3255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340346"/>
            <a:ext cx="33215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404664" y="3203847"/>
            <a:ext cx="61206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 smtClean="0"/>
              <a:t>.</a:t>
            </a:r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404664" y="260298"/>
            <a:ext cx="6264696" cy="33855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Bookman Old Style" pitchFamily="18" charset="0"/>
              </a:rPr>
              <a:t>Учимся играя</a:t>
            </a:r>
            <a:endParaRPr lang="ru-RU" sz="1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676" y="755576"/>
            <a:ext cx="604867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  </a:t>
            </a:r>
            <a:r>
              <a:rPr lang="ru-RU" sz="1400" dirty="0" smtClean="0"/>
              <a:t>       Второй </a:t>
            </a:r>
            <a:r>
              <a:rPr lang="ru-RU" sz="1400" dirty="0"/>
              <a:t>на очереди </a:t>
            </a:r>
            <a:r>
              <a:rPr lang="ru-RU" sz="1400" dirty="0" smtClean="0"/>
              <a:t>была партия </a:t>
            </a:r>
            <a:r>
              <a:rPr lang="ru-RU" sz="1400" b="1" dirty="0" smtClean="0"/>
              <a:t>«Римский салют»  </a:t>
            </a:r>
            <a:r>
              <a:rPr lang="ru-RU" sz="1400" dirty="0" smtClean="0"/>
              <a:t>из</a:t>
            </a:r>
            <a:r>
              <a:rPr lang="ru-RU" sz="1400" b="1" dirty="0" smtClean="0"/>
              <a:t> </a:t>
            </a:r>
            <a:r>
              <a:rPr lang="ru-RU" sz="1400" dirty="0" smtClean="0"/>
              <a:t>9 «В»  класса. Ее лидером стала </a:t>
            </a:r>
            <a:r>
              <a:rPr lang="ru-RU" sz="1400" b="1" dirty="0"/>
              <a:t>Кира </a:t>
            </a:r>
            <a:r>
              <a:rPr lang="ru-RU" sz="1400" b="1" dirty="0" err="1"/>
              <a:t>Мамыкина</a:t>
            </a:r>
            <a:r>
              <a:rPr lang="ru-RU" sz="1400" dirty="0"/>
              <a:t>. Она презентовала нам свою мысль в расширении поставки рыбы, развитии сельского хозяйства и развитии образования на </a:t>
            </a:r>
            <a:r>
              <a:rPr lang="ru-RU" sz="1400" dirty="0" smtClean="0"/>
              <a:t>острове, </a:t>
            </a:r>
            <a:r>
              <a:rPr lang="ru-RU" sz="1400" dirty="0"/>
              <a:t>за счёт этого они хотели сократить рост безработицы и подружиться с соседями. На выборах она заняла </a:t>
            </a:r>
            <a:r>
              <a:rPr lang="ru-RU" sz="1400" dirty="0">
                <a:solidFill>
                  <a:srgbClr val="C00000"/>
                </a:solidFill>
              </a:rPr>
              <a:t>4-е место.</a:t>
            </a:r>
          </a:p>
          <a:p>
            <a:r>
              <a:rPr lang="ru-RU" sz="1400" dirty="0"/>
              <a:t> </a:t>
            </a:r>
            <a:r>
              <a:rPr lang="ru-RU" sz="1400" dirty="0" smtClean="0"/>
              <a:t>         Третьей </a:t>
            </a:r>
            <a:r>
              <a:rPr lang="ru-RU" sz="1400" dirty="0"/>
              <a:t>выступила </a:t>
            </a:r>
            <a:r>
              <a:rPr lang="ru-RU" sz="1400" dirty="0" smtClean="0"/>
              <a:t>партия 9 «А» класса  -  </a:t>
            </a:r>
            <a:r>
              <a:rPr lang="ru-RU" sz="1400" b="1" dirty="0" smtClean="0"/>
              <a:t>«Рассвет»</a:t>
            </a:r>
            <a:r>
              <a:rPr lang="ru-RU" sz="1400" dirty="0" smtClean="0"/>
              <a:t>, лидером </a:t>
            </a:r>
            <a:r>
              <a:rPr lang="ru-RU" sz="1400" dirty="0"/>
              <a:t>которой выступала </a:t>
            </a:r>
            <a:r>
              <a:rPr lang="ru-RU" sz="1400" b="1" dirty="0"/>
              <a:t>Арина Чугунова</a:t>
            </a:r>
            <a:r>
              <a:rPr lang="ru-RU" sz="1400" dirty="0"/>
              <a:t>. Целью этой партии была организация курортов на острове , за счёт этого они хотели понизить рост безработицы и уезд людей из страны. На выборах она заняла </a:t>
            </a:r>
            <a:r>
              <a:rPr lang="ru-RU" sz="1400" dirty="0">
                <a:solidFill>
                  <a:srgbClr val="C00000"/>
                </a:solidFill>
              </a:rPr>
              <a:t>2-е место.</a:t>
            </a:r>
          </a:p>
          <a:p>
            <a:r>
              <a:rPr lang="ru-RU" sz="1400" dirty="0"/>
              <a:t> </a:t>
            </a:r>
            <a:r>
              <a:rPr lang="ru-RU" sz="1400" dirty="0" smtClean="0"/>
              <a:t>          Следующей </a:t>
            </a:r>
            <a:r>
              <a:rPr lang="ru-RU" sz="1400" dirty="0"/>
              <a:t>была партия </a:t>
            </a:r>
            <a:r>
              <a:rPr lang="ru-RU" sz="1400" b="1" dirty="0" smtClean="0"/>
              <a:t>«Прогресс»  </a:t>
            </a:r>
            <a:r>
              <a:rPr lang="ru-RU" sz="1400" dirty="0" smtClean="0"/>
              <a:t>9 «Б» класса</a:t>
            </a:r>
            <a:r>
              <a:rPr lang="ru-RU" sz="1400" b="1" dirty="0" smtClean="0"/>
              <a:t>. </a:t>
            </a:r>
            <a:r>
              <a:rPr lang="ru-RU" sz="1400" dirty="0"/>
              <a:t>От неё выступили два лидера: </a:t>
            </a:r>
            <a:r>
              <a:rPr lang="ru-RU" sz="1400" b="1" dirty="0" err="1"/>
              <a:t>Решетняк</a:t>
            </a:r>
            <a:r>
              <a:rPr lang="ru-RU" sz="1400" b="1" dirty="0"/>
              <a:t> Савелий и </a:t>
            </a:r>
            <a:r>
              <a:rPr lang="ru-RU" sz="1400" b="1" dirty="0" err="1"/>
              <a:t>Гришняев</a:t>
            </a:r>
            <a:r>
              <a:rPr lang="ru-RU" sz="1400" b="1" dirty="0"/>
              <a:t> Андрей</a:t>
            </a:r>
            <a:r>
              <a:rPr lang="ru-RU" sz="1400" dirty="0"/>
              <a:t>. </a:t>
            </a:r>
            <a:r>
              <a:rPr lang="ru-RU" sz="1400" dirty="0" smtClean="0"/>
              <a:t>Они представили </a:t>
            </a:r>
            <a:r>
              <a:rPr lang="ru-RU" sz="1400" dirty="0"/>
              <a:t>нам свою идею в увеличении строительных работ и за счёт этого искоренить безработицу и улучшить экономику всего за 5 лет. На выборах она </a:t>
            </a:r>
            <a:r>
              <a:rPr lang="ru-RU" sz="1400" dirty="0" smtClean="0"/>
              <a:t>заняла   </a:t>
            </a:r>
            <a:r>
              <a:rPr lang="ru-RU" sz="1400" dirty="0">
                <a:solidFill>
                  <a:srgbClr val="C00000"/>
                </a:solidFill>
              </a:rPr>
              <a:t>1-е место.</a:t>
            </a:r>
          </a:p>
          <a:p>
            <a:pPr algn="r"/>
            <a:r>
              <a:rPr lang="ru-RU" sz="1400" dirty="0" smtClean="0"/>
              <a:t>Елизавета </a:t>
            </a:r>
            <a:r>
              <a:rPr lang="ru-RU" sz="1400" dirty="0" err="1" smtClean="0"/>
              <a:t>Тарновская</a:t>
            </a:r>
            <a:endParaRPr lang="ru-RU" sz="1400" dirty="0" smtClean="0"/>
          </a:p>
          <a:p>
            <a:pPr algn="r"/>
            <a:r>
              <a:rPr lang="ru-RU" sz="1400" dirty="0" smtClean="0"/>
              <a:t>Ангелина Гусева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2676" y="3851920"/>
            <a:ext cx="4180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Поздравляем</a:t>
            </a:r>
            <a:r>
              <a:rPr lang="ru-RU" sz="2800" b="1" dirty="0" smtClean="0">
                <a:solidFill>
                  <a:srgbClr val="C00000"/>
                </a:solidFill>
              </a:rPr>
              <a:t> победителей!!!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3" name="Рисунок 22" descr="C:\Users\stud\Desktop\Газета\газета за сент 2022\Думв РФ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112" y="5060622"/>
            <a:ext cx="2724150" cy="16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Стрелка вниз 24"/>
          <p:cNvSpPr/>
          <p:nvPr/>
        </p:nvSpPr>
        <p:spPr>
          <a:xfrm>
            <a:off x="694565" y="4397216"/>
            <a:ext cx="5854417" cy="53534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 знаете ли вы, что….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485072" y="5060622"/>
            <a:ext cx="29163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Первая в истории Российской империи Государственная дума была образована после революции </a:t>
            </a:r>
            <a:r>
              <a:rPr lang="ru-RU" sz="1400" b="1" dirty="0"/>
              <a:t>1905г</a:t>
            </a:r>
            <a:r>
              <a:rPr lang="ru-RU" sz="1400" dirty="0"/>
              <a:t>. Этот законодательный орган просуществовал до февральской революции 1917г., после чего представительной властью стали Советы.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8112" y="6789727"/>
            <a:ext cx="56256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 новейшее время в России Государственная дума была учреждена лишь в </a:t>
            </a:r>
            <a:r>
              <a:rPr lang="ru-RU" sz="1400" b="1" dirty="0"/>
              <a:t>1993</a:t>
            </a:r>
            <a:r>
              <a:rPr lang="ru-RU" sz="1400" dirty="0"/>
              <a:t> году. С этого времени состоялось восемь избирательных </a:t>
            </a:r>
            <a:r>
              <a:rPr lang="ru-RU" sz="1400" dirty="0" smtClean="0"/>
              <a:t>кампаний. </a:t>
            </a:r>
            <a:r>
              <a:rPr lang="ru-RU" sz="1400" dirty="0"/>
              <a:t>Выборы первых шести созывов проходили в декабре. Начиная с 2016 года, выборы проводятся в сентябре, в единый день голосования в России.</a:t>
            </a:r>
          </a:p>
          <a:p>
            <a:r>
              <a:rPr lang="ru-RU" sz="1400" dirty="0"/>
              <a:t>Срок полномочий Госдумы первого созыва составлял два года, следующие четыре состава работали по четыре года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Срок полномочий шестого и седьмого созывов, как и последующих, определен в пять лет.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8471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4103</TotalTime>
  <Words>213</Words>
  <Application>Microsoft Office PowerPoint</Application>
  <PresentationFormat>Экран (4:3)</PresentationFormat>
  <Paragraphs>113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Музей</dc:creator>
  <cp:lastModifiedBy>web</cp:lastModifiedBy>
  <cp:revision>147</cp:revision>
  <cp:lastPrinted>2021-02-26T11:05:27Z</cp:lastPrinted>
  <dcterms:created xsi:type="dcterms:W3CDTF">2021-02-26T10:41:22Z</dcterms:created>
  <dcterms:modified xsi:type="dcterms:W3CDTF">2023-04-22T15:10:34Z</dcterms:modified>
</cp:coreProperties>
</file>