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6858000" cy="9144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B677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924" y="48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00276-C558-49F7-B0D9-AAA7C7F30088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746125"/>
            <a:ext cx="27955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F5467-0EF8-4B38-BC08-E209C3B486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9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831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857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8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472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18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703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046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367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894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314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831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32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0396" y="5508104"/>
            <a:ext cx="331236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r>
              <a:rPr lang="ru-RU" sz="1200" dirty="0" smtClean="0"/>
              <a:t> </a:t>
            </a:r>
          </a:p>
          <a:p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2657" y="6733848"/>
            <a:ext cx="489654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 smtClean="0">
              <a:solidFill>
                <a:srgbClr val="002060"/>
              </a:solidFill>
            </a:endParaRPr>
          </a:p>
          <a:p>
            <a:endParaRPr lang="ru-RU" sz="1200" dirty="0">
              <a:solidFill>
                <a:srgbClr val="002060"/>
              </a:solidFill>
            </a:endParaRPr>
          </a:p>
          <a:p>
            <a:endParaRPr lang="ru-RU" sz="1200" dirty="0" smtClean="0">
              <a:solidFill>
                <a:srgbClr val="002060"/>
              </a:solidFill>
            </a:endParaRPr>
          </a:p>
          <a:p>
            <a:endParaRPr lang="ru-RU" sz="1200" dirty="0">
              <a:solidFill>
                <a:srgbClr val="002060"/>
              </a:solidFill>
            </a:endParaRPr>
          </a:p>
          <a:p>
            <a:endParaRPr lang="ru-RU" sz="1200" dirty="0" smtClean="0">
              <a:solidFill>
                <a:srgbClr val="002060"/>
              </a:solidFill>
            </a:endParaRPr>
          </a:p>
          <a:p>
            <a:endParaRPr lang="ru-RU" sz="1200" dirty="0">
              <a:solidFill>
                <a:srgbClr val="002060"/>
              </a:solidFill>
            </a:endParaRPr>
          </a:p>
          <a:p>
            <a:endParaRPr lang="ru-RU" sz="1200" dirty="0" smtClean="0">
              <a:solidFill>
                <a:srgbClr val="002060"/>
              </a:solidFill>
            </a:endParaRPr>
          </a:p>
          <a:p>
            <a:endParaRPr lang="ru-RU" sz="1200" dirty="0">
              <a:solidFill>
                <a:srgbClr val="002060"/>
              </a:solidFill>
            </a:endParaRPr>
          </a:p>
          <a:p>
            <a:endParaRPr lang="ru-RU" sz="1200" dirty="0" smtClean="0">
              <a:solidFill>
                <a:srgbClr val="002060"/>
              </a:solidFill>
            </a:endParaRPr>
          </a:p>
          <a:p>
            <a:endParaRPr lang="ru-RU" sz="1200" dirty="0">
              <a:solidFill>
                <a:srgbClr val="002060"/>
              </a:solidFill>
            </a:endParaRPr>
          </a:p>
          <a:p>
            <a:endParaRPr lang="ru-RU" sz="1200" dirty="0" smtClean="0">
              <a:solidFill>
                <a:srgbClr val="002060"/>
              </a:solidFill>
            </a:endParaRPr>
          </a:p>
          <a:p>
            <a:endParaRPr lang="ru-RU" sz="1200" dirty="0" smtClean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1350" y="4500563"/>
            <a:ext cx="2181546" cy="292895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Нынешний «Диктант Победы» был посвящен 80-летию начала Великой Отечественной войны, поэтому часть вопросов была посвящена преступлениям гитлеровцев против мирных граждан СССР.</a:t>
            </a:r>
          </a:p>
          <a:p>
            <a:pPr algn="ctr"/>
            <a:r>
              <a:rPr lang="ru-RU" sz="1400" dirty="0"/>
              <a:t>       Все участники диктанта получили сертификаты.</a:t>
            </a:r>
          </a:p>
          <a:p>
            <a:endParaRPr lang="ru-RU" sz="1200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2857496" y="8286776"/>
            <a:ext cx="3167782" cy="2450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 rot="10800000" flipV="1">
            <a:off x="410389" y="357159"/>
            <a:ext cx="6267247" cy="17145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r>
              <a:rPr lang="ru-RU" sz="1600" i="1" dirty="0" smtClean="0"/>
              <a:t>Не успел отгреметь первый звонок, как наши лицеисты, а также их родители и педагоги, приняли участие в Международном историческом диктанте на тему событий второй Мировой войны. </a:t>
            </a:r>
            <a:br>
              <a:rPr lang="ru-RU" sz="1600" i="1" dirty="0" smtClean="0"/>
            </a:br>
            <a:r>
              <a:rPr lang="ru-RU" sz="1600" b="1" i="1" dirty="0" smtClean="0">
                <a:solidFill>
                  <a:srgbClr val="C00000"/>
                </a:solidFill>
              </a:rPr>
              <a:t>«Диктант Победы</a:t>
            </a:r>
            <a:r>
              <a:rPr lang="ru-RU" sz="1600" b="1" i="1" dirty="0" smtClean="0">
                <a:solidFill>
                  <a:srgbClr val="C00000"/>
                </a:solidFill>
              </a:rPr>
              <a:t>»</a:t>
            </a:r>
            <a:br>
              <a:rPr lang="ru-RU" sz="1600" b="1" i="1" dirty="0" smtClean="0">
                <a:solidFill>
                  <a:srgbClr val="C00000"/>
                </a:solidFill>
              </a:rPr>
            </a:br>
            <a:r>
              <a:rPr lang="ru-RU" sz="1800" b="1" i="1" dirty="0" smtClean="0">
                <a:solidFill>
                  <a:srgbClr val="C00000"/>
                </a:solidFill>
              </a:rPr>
              <a:t>03 сентября 2022 года</a:t>
            </a:r>
            <a:r>
              <a:rPr lang="ru-RU" sz="1600" b="1" i="1" dirty="0" smtClean="0">
                <a:solidFill>
                  <a:srgbClr val="C00000"/>
                </a:solidFill>
              </a:rPr>
              <a:t/>
            </a:r>
            <a:br>
              <a:rPr lang="ru-RU" sz="1600" b="1" i="1" dirty="0" smtClean="0">
                <a:solidFill>
                  <a:srgbClr val="C00000"/>
                </a:solidFill>
              </a:rPr>
            </a:br>
            <a:r>
              <a:rPr lang="ru-RU" sz="1600" b="1" i="1" dirty="0" smtClean="0">
                <a:solidFill>
                  <a:srgbClr val="C00000"/>
                </a:solidFill>
              </a:rPr>
              <a:t/>
            </a:r>
            <a:br>
              <a:rPr lang="ru-RU" sz="1600" b="1" i="1" dirty="0" smtClean="0">
                <a:solidFill>
                  <a:srgbClr val="C00000"/>
                </a:solidFill>
              </a:rPr>
            </a:br>
            <a:endParaRPr lang="ru-RU" sz="1600" b="1" i="1" dirty="0">
              <a:solidFill>
                <a:srgbClr val="C00000"/>
              </a:solidFill>
            </a:endParaRPr>
          </a:p>
        </p:txBody>
      </p:sp>
      <p:sp>
        <p:nvSpPr>
          <p:cNvPr id="20" name="Объект 19"/>
          <p:cNvSpPr>
            <a:spLocks noGrp="1"/>
          </p:cNvSpPr>
          <p:nvPr>
            <p:ph sz="half" idx="2"/>
          </p:nvPr>
        </p:nvSpPr>
        <p:spPr>
          <a:xfrm>
            <a:off x="2520015" y="2285984"/>
            <a:ext cx="3998067" cy="200026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200" dirty="0" smtClean="0"/>
              <a:t>    </a:t>
            </a:r>
            <a:r>
              <a:rPr lang="ru-RU" sz="1400" dirty="0" smtClean="0"/>
              <a:t>На вопросы «Диктанта Победы» отвечали 285 учащихся 9 -11 классов, учителя и родители. Организатором акции выступила гуманитарная кафедра лицея под руководством </a:t>
            </a:r>
            <a:r>
              <a:rPr lang="ru-RU" sz="1400" dirty="0" err="1" smtClean="0"/>
              <a:t>Довгий</a:t>
            </a:r>
            <a:r>
              <a:rPr lang="ru-RU" sz="1400" dirty="0" smtClean="0"/>
              <a:t> М.А. – учителя истории.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/>
              <a:t>     Участники Диктанта отвечали на вопросы по общей исторической и региональной    тематике.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/>
              <a:t>      </a:t>
            </a:r>
            <a:endParaRPr lang="ru-RU" sz="1400" dirty="0"/>
          </a:p>
        </p:txBody>
      </p:sp>
      <p:pic>
        <p:nvPicPr>
          <p:cNvPr id="25" name="Объект 24" descr="C:\Users\stud\AppData\Local\Microsoft\Windows\Temporary Internet Files\Content.Word\_medium_medium_snimok.png.jpg.jp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95" y="2214546"/>
            <a:ext cx="2082501" cy="2071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Рисунок 26" descr="C:\Users\stud\AppData\Local\Microsoft\Windows\Temporary Internet Files\Content.Word\diktant_pobedy.pn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636" y="4143372"/>
            <a:ext cx="3584378" cy="307183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Овал 20"/>
          <p:cNvSpPr/>
          <p:nvPr/>
        </p:nvSpPr>
        <p:spPr>
          <a:xfrm rot="4977031">
            <a:off x="4023747" y="6633386"/>
            <a:ext cx="389415" cy="4572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 smtClean="0"/>
              <a:t>3.09.2022</a:t>
            </a:r>
            <a:endParaRPr lang="ru-RU" sz="800" dirty="0"/>
          </a:p>
        </p:txBody>
      </p:sp>
    </p:spTree>
    <p:extLst>
      <p:ext uri="{BB962C8B-B14F-4D97-AF65-F5344CB8AC3E}">
        <p14:creationId xmlns="" xmlns:p14="http://schemas.microsoft.com/office/powerpoint/2010/main" val="22430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4112</TotalTime>
  <Words>112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Не успел отгреметь первый звонок, как наши лицеисты, а также их родители и педагоги, приняли участие в Международном историческом диктанте на тему событий второй Мировой войны.  «Диктант Победы» 03 сентября 2022 года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Музей</dc:creator>
  <cp:lastModifiedBy>web</cp:lastModifiedBy>
  <cp:revision>147</cp:revision>
  <cp:lastPrinted>2021-02-26T11:05:27Z</cp:lastPrinted>
  <dcterms:created xsi:type="dcterms:W3CDTF">2021-02-26T10:41:22Z</dcterms:created>
  <dcterms:modified xsi:type="dcterms:W3CDTF">2023-04-22T15:13:03Z</dcterms:modified>
</cp:coreProperties>
</file>