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9"/>
  </p:notesMasterIdLst>
  <p:sldIdLst>
    <p:sldId id="273" r:id="rId4"/>
    <p:sldId id="266" r:id="rId5"/>
    <p:sldId id="274" r:id="rId6"/>
    <p:sldId id="258" r:id="rId7"/>
    <p:sldId id="275" r:id="rId8"/>
    <p:sldId id="276" r:id="rId9"/>
    <p:sldId id="277" r:id="rId10"/>
    <p:sldId id="278" r:id="rId11"/>
    <p:sldId id="259" r:id="rId12"/>
    <p:sldId id="288" r:id="rId13"/>
    <p:sldId id="289" r:id="rId14"/>
    <p:sldId id="290" r:id="rId15"/>
    <p:sldId id="296" r:id="rId16"/>
    <p:sldId id="298" r:id="rId17"/>
    <p:sldId id="283" r:id="rId18"/>
    <p:sldId id="268" r:id="rId19"/>
    <p:sldId id="284" r:id="rId20"/>
    <p:sldId id="297" r:id="rId21"/>
    <p:sldId id="295" r:id="rId22"/>
    <p:sldId id="282" r:id="rId23"/>
    <p:sldId id="299" r:id="rId24"/>
    <p:sldId id="281" r:id="rId25"/>
    <p:sldId id="272" r:id="rId26"/>
    <p:sldId id="271" r:id="rId27"/>
    <p:sldId id="304" r:id="rId28"/>
    <p:sldId id="306" r:id="rId29"/>
    <p:sldId id="307" r:id="rId30"/>
    <p:sldId id="310" r:id="rId31"/>
    <p:sldId id="308" r:id="rId32"/>
    <p:sldId id="305" r:id="rId33"/>
    <p:sldId id="311" r:id="rId34"/>
    <p:sldId id="265" r:id="rId35"/>
    <p:sldId id="286" r:id="rId36"/>
    <p:sldId id="300" r:id="rId37"/>
    <p:sldId id="287" r:id="rId3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B0DC42C-C248-4145-9777-363DEF1EB3AB}">
          <p14:sldIdLst>
            <p14:sldId id="273"/>
            <p14:sldId id="266"/>
            <p14:sldId id="274"/>
            <p14:sldId id="258"/>
            <p14:sldId id="275"/>
            <p14:sldId id="276"/>
            <p14:sldId id="277"/>
            <p14:sldId id="278"/>
            <p14:sldId id="259"/>
            <p14:sldId id="288"/>
            <p14:sldId id="289"/>
            <p14:sldId id="290"/>
            <p14:sldId id="296"/>
            <p14:sldId id="298"/>
            <p14:sldId id="283"/>
            <p14:sldId id="268"/>
            <p14:sldId id="284"/>
            <p14:sldId id="297"/>
            <p14:sldId id="295"/>
            <p14:sldId id="282"/>
            <p14:sldId id="299"/>
            <p14:sldId id="281"/>
            <p14:sldId id="272"/>
            <p14:sldId id="271"/>
            <p14:sldId id="304"/>
            <p14:sldId id="306"/>
            <p14:sldId id="307"/>
            <p14:sldId id="310"/>
            <p14:sldId id="308"/>
            <p14:sldId id="305"/>
            <p14:sldId id="311"/>
          </p14:sldIdLst>
        </p14:section>
        <p14:section name="Раздел без заголовка" id="{2E14777C-A9FE-4459-88AC-592185DA182B}">
          <p14:sldIdLst>
            <p14:sldId id="265"/>
            <p14:sldId id="286"/>
            <p14:sldId id="300"/>
            <p14:sldId id="287"/>
          </p14:sldIdLst>
        </p14:section>
        <p14:section name="Раздел без заголовка" id="{B81A5C1B-F88E-4E66-B02D-61AD96AC6278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-248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59039-BF7E-449C-A3FB-74D5587D9FD5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</dgm:pt>
    <dgm:pt modelId="{BA35F794-5C6C-479F-B596-2E3AE4AF397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20.03.01</a:t>
          </a:r>
        </a:p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Бакалавриат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D78BE-C810-421E-9BC8-2C96FA4F7A18}" type="parTrans" cxnId="{4C15D82A-B9B7-46F4-9D2D-5D60384A4329}">
      <dgm:prSet/>
      <dgm:spPr/>
      <dgm:t>
        <a:bodyPr/>
        <a:lstStyle/>
        <a:p>
          <a:endParaRPr lang="ru-RU"/>
        </a:p>
      </dgm:t>
    </dgm:pt>
    <dgm:pt modelId="{460C5C32-010B-40E5-9AC2-95498B940975}" type="sibTrans" cxnId="{4C15D82A-B9B7-46F4-9D2D-5D60384A4329}">
      <dgm:prSet/>
      <dgm:spPr/>
      <dgm:t>
        <a:bodyPr/>
        <a:lstStyle/>
        <a:p>
          <a:endParaRPr lang="ru-RU"/>
        </a:p>
      </dgm:t>
    </dgm:pt>
    <dgm:pt modelId="{28BCF86B-70A2-4F4F-B7C9-50A4D410AB5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20.04.01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Магистратура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C5C14E-7A5B-46E3-9F99-C5CA29780517}" type="parTrans" cxnId="{C31BC3D9-77E3-402C-B1AC-2DD7F00C82BD}">
      <dgm:prSet/>
      <dgm:spPr/>
      <dgm:t>
        <a:bodyPr/>
        <a:lstStyle/>
        <a:p>
          <a:endParaRPr lang="ru-RU"/>
        </a:p>
      </dgm:t>
    </dgm:pt>
    <dgm:pt modelId="{55DC0A5B-10E8-4D67-BFD8-72DFEF56437B}" type="sibTrans" cxnId="{C31BC3D9-77E3-402C-B1AC-2DD7F00C82BD}">
      <dgm:prSet/>
      <dgm:spPr/>
      <dgm:t>
        <a:bodyPr/>
        <a:lstStyle/>
        <a:p>
          <a:endParaRPr lang="ru-RU"/>
        </a:p>
      </dgm:t>
    </dgm:pt>
    <dgm:pt modelId="{5C5B4CB1-9EAA-4036-8238-4B07D4A74AD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20.06.01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Аспирантура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DB17DB-57EE-4FFE-B1C7-175754B978B4}" type="parTrans" cxnId="{F5728A2C-D3F9-41A8-B97C-2496261F9D3C}">
      <dgm:prSet/>
      <dgm:spPr/>
      <dgm:t>
        <a:bodyPr/>
        <a:lstStyle/>
        <a:p>
          <a:endParaRPr lang="ru-RU"/>
        </a:p>
      </dgm:t>
    </dgm:pt>
    <dgm:pt modelId="{37CAAA00-B28E-486D-9721-59EED39F2979}" type="sibTrans" cxnId="{F5728A2C-D3F9-41A8-B97C-2496261F9D3C}">
      <dgm:prSet/>
      <dgm:spPr/>
      <dgm:t>
        <a:bodyPr/>
        <a:lstStyle/>
        <a:p>
          <a:endParaRPr lang="ru-RU"/>
        </a:p>
      </dgm:t>
    </dgm:pt>
    <dgm:pt modelId="{34B2E1E9-B01C-4FDD-83BF-314DD712C79A}" type="pres">
      <dgm:prSet presAssocID="{FC359039-BF7E-449C-A3FB-74D5587D9FD5}" presName="CompostProcess" presStyleCnt="0">
        <dgm:presLayoutVars>
          <dgm:dir/>
          <dgm:resizeHandles val="exact"/>
        </dgm:presLayoutVars>
      </dgm:prSet>
      <dgm:spPr/>
    </dgm:pt>
    <dgm:pt modelId="{FADE09D7-D1C8-4030-9283-48BE6012BD65}" type="pres">
      <dgm:prSet presAssocID="{FC359039-BF7E-449C-A3FB-74D5587D9FD5}" presName="arrow" presStyleLbl="bgShp" presStyleIdx="0" presStyleCnt="1"/>
      <dgm:spPr/>
    </dgm:pt>
    <dgm:pt modelId="{0CF8D395-FD1B-4202-A1EC-C990699731AA}" type="pres">
      <dgm:prSet presAssocID="{FC359039-BF7E-449C-A3FB-74D5587D9FD5}" presName="linearProcess" presStyleCnt="0"/>
      <dgm:spPr/>
    </dgm:pt>
    <dgm:pt modelId="{344D530E-D88F-4F58-BEC4-B446050044CF}" type="pres">
      <dgm:prSet presAssocID="{BA35F794-5C6C-479F-B596-2E3AE4AF397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60505-B98C-4171-AA54-F2A501150587}" type="pres">
      <dgm:prSet presAssocID="{460C5C32-010B-40E5-9AC2-95498B940975}" presName="sibTrans" presStyleCnt="0"/>
      <dgm:spPr/>
    </dgm:pt>
    <dgm:pt modelId="{1EFEB344-A742-4708-A42C-588CEAFEFC97}" type="pres">
      <dgm:prSet presAssocID="{28BCF86B-70A2-4F4F-B7C9-50A4D410AB5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B7F0F-C81B-4D94-8CD4-5046CADDF5EA}" type="pres">
      <dgm:prSet presAssocID="{55DC0A5B-10E8-4D67-BFD8-72DFEF56437B}" presName="sibTrans" presStyleCnt="0"/>
      <dgm:spPr/>
    </dgm:pt>
    <dgm:pt modelId="{3799C315-743C-4557-935E-391DDECA45EA}" type="pres">
      <dgm:prSet presAssocID="{5C5B4CB1-9EAA-4036-8238-4B07D4A74AD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5C1465-2EA5-42BA-B578-24AC015F5E03}" type="presOf" srcId="{BA35F794-5C6C-479F-B596-2E3AE4AF397D}" destId="{344D530E-D88F-4F58-BEC4-B446050044CF}" srcOrd="0" destOrd="0" presId="urn:microsoft.com/office/officeart/2005/8/layout/hProcess9"/>
    <dgm:cxn modelId="{255506A4-F035-435A-812A-AA2B522E6A87}" type="presOf" srcId="{28BCF86B-70A2-4F4F-B7C9-50A4D410AB5A}" destId="{1EFEB344-A742-4708-A42C-588CEAFEFC97}" srcOrd="0" destOrd="0" presId="urn:microsoft.com/office/officeart/2005/8/layout/hProcess9"/>
    <dgm:cxn modelId="{660C0DB0-D0ED-4EBF-BEED-7A8984EDF10F}" type="presOf" srcId="{FC359039-BF7E-449C-A3FB-74D5587D9FD5}" destId="{34B2E1E9-B01C-4FDD-83BF-314DD712C79A}" srcOrd="0" destOrd="0" presId="urn:microsoft.com/office/officeart/2005/8/layout/hProcess9"/>
    <dgm:cxn modelId="{C31BC3D9-77E3-402C-B1AC-2DD7F00C82BD}" srcId="{FC359039-BF7E-449C-A3FB-74D5587D9FD5}" destId="{28BCF86B-70A2-4F4F-B7C9-50A4D410AB5A}" srcOrd="1" destOrd="0" parTransId="{72C5C14E-7A5B-46E3-9F99-C5CA29780517}" sibTransId="{55DC0A5B-10E8-4D67-BFD8-72DFEF56437B}"/>
    <dgm:cxn modelId="{4C15D82A-B9B7-46F4-9D2D-5D60384A4329}" srcId="{FC359039-BF7E-449C-A3FB-74D5587D9FD5}" destId="{BA35F794-5C6C-479F-B596-2E3AE4AF397D}" srcOrd="0" destOrd="0" parTransId="{C07D78BE-C810-421E-9BC8-2C96FA4F7A18}" sibTransId="{460C5C32-010B-40E5-9AC2-95498B940975}"/>
    <dgm:cxn modelId="{43D0C53F-362C-4E85-9BE3-F067251EB35F}" type="presOf" srcId="{5C5B4CB1-9EAA-4036-8238-4B07D4A74ADC}" destId="{3799C315-743C-4557-935E-391DDECA45EA}" srcOrd="0" destOrd="0" presId="urn:microsoft.com/office/officeart/2005/8/layout/hProcess9"/>
    <dgm:cxn modelId="{F5728A2C-D3F9-41A8-B97C-2496261F9D3C}" srcId="{FC359039-BF7E-449C-A3FB-74D5587D9FD5}" destId="{5C5B4CB1-9EAA-4036-8238-4B07D4A74ADC}" srcOrd="2" destOrd="0" parTransId="{2ADB17DB-57EE-4FFE-B1C7-175754B978B4}" sibTransId="{37CAAA00-B28E-486D-9721-59EED39F2979}"/>
    <dgm:cxn modelId="{A9055191-E616-48FA-BACF-21D37B21B99D}" type="presParOf" srcId="{34B2E1E9-B01C-4FDD-83BF-314DD712C79A}" destId="{FADE09D7-D1C8-4030-9283-48BE6012BD65}" srcOrd="0" destOrd="0" presId="urn:microsoft.com/office/officeart/2005/8/layout/hProcess9"/>
    <dgm:cxn modelId="{A9E26F8C-CFDE-47DF-81F8-D20AE68E95B4}" type="presParOf" srcId="{34B2E1E9-B01C-4FDD-83BF-314DD712C79A}" destId="{0CF8D395-FD1B-4202-A1EC-C990699731AA}" srcOrd="1" destOrd="0" presId="urn:microsoft.com/office/officeart/2005/8/layout/hProcess9"/>
    <dgm:cxn modelId="{C260551E-916B-4B8E-A7A4-85F1DF739031}" type="presParOf" srcId="{0CF8D395-FD1B-4202-A1EC-C990699731AA}" destId="{344D530E-D88F-4F58-BEC4-B446050044CF}" srcOrd="0" destOrd="0" presId="urn:microsoft.com/office/officeart/2005/8/layout/hProcess9"/>
    <dgm:cxn modelId="{26C5BF9F-9A28-4D40-A381-E63F36EFDB14}" type="presParOf" srcId="{0CF8D395-FD1B-4202-A1EC-C990699731AA}" destId="{5D960505-B98C-4171-AA54-F2A501150587}" srcOrd="1" destOrd="0" presId="urn:microsoft.com/office/officeart/2005/8/layout/hProcess9"/>
    <dgm:cxn modelId="{408A099A-9884-44EF-8812-160107046449}" type="presParOf" srcId="{0CF8D395-FD1B-4202-A1EC-C990699731AA}" destId="{1EFEB344-A742-4708-A42C-588CEAFEFC97}" srcOrd="2" destOrd="0" presId="urn:microsoft.com/office/officeart/2005/8/layout/hProcess9"/>
    <dgm:cxn modelId="{1E64F65C-EE10-4F43-ABA8-938D5A58A292}" type="presParOf" srcId="{0CF8D395-FD1B-4202-A1EC-C990699731AA}" destId="{084B7F0F-C81B-4D94-8CD4-5046CADDF5EA}" srcOrd="3" destOrd="0" presId="urn:microsoft.com/office/officeart/2005/8/layout/hProcess9"/>
    <dgm:cxn modelId="{9CA10ACF-48B1-4406-A1CE-BD3358F64CC0}" type="presParOf" srcId="{0CF8D395-FD1B-4202-A1EC-C990699731AA}" destId="{3799C315-743C-4557-935E-391DDECA45E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A0931E-EA52-411C-832D-B43A974DEB37}" type="doc">
      <dgm:prSet loTypeId="urn:microsoft.com/office/officeart/2005/8/layout/vList3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DC66C5-6EB4-4C42-9238-20DF225101F4}">
      <dgm:prSet phldrT="[Текст]" custT="1"/>
      <dgm:spPr/>
      <dgm:t>
        <a:bodyPr/>
        <a:lstStyle/>
        <a:p>
          <a:endParaRPr lang="ru-RU" sz="30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программы</a:t>
          </a:r>
          <a:endParaRPr lang="ru-RU" sz="3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74CA1E-B028-48F2-ADE7-0F0CEE1D6298}" type="parTrans" cxnId="{6307553B-B789-4202-8A25-896E43D376FD}">
      <dgm:prSet/>
      <dgm:spPr/>
      <dgm:t>
        <a:bodyPr/>
        <a:lstStyle/>
        <a:p>
          <a:endParaRPr lang="ru-RU"/>
        </a:p>
      </dgm:t>
    </dgm:pt>
    <dgm:pt modelId="{1EE3D830-1810-4D8C-A956-3C8D68832446}" type="sibTrans" cxnId="{6307553B-B789-4202-8A25-896E43D376FD}">
      <dgm:prSet/>
      <dgm:spPr/>
      <dgm:t>
        <a:bodyPr/>
        <a:lstStyle/>
        <a:p>
          <a:endParaRPr lang="ru-RU"/>
        </a:p>
      </dgm:t>
    </dgm:pt>
    <dgm:pt modelId="{28178BF2-7982-42B6-AED3-0AF3AD9A8439}">
      <dgm:prSet phldrT="[Текст]"/>
      <dgm:spPr/>
      <dgm:t>
        <a:bodyPr/>
        <a:lstStyle/>
        <a:p>
          <a:r>
            <a:rPr lang="ru-RU" sz="2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Противопожарные системы</a:t>
          </a:r>
          <a:endParaRPr lang="ru-RU" sz="27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5B810D-E25D-4F38-823E-10FD5C810E26}" type="parTrans" cxnId="{1B894F42-1D30-4997-B7A7-47879AA82B2F}">
      <dgm:prSet/>
      <dgm:spPr/>
      <dgm:t>
        <a:bodyPr/>
        <a:lstStyle/>
        <a:p>
          <a:endParaRPr lang="ru-RU"/>
        </a:p>
      </dgm:t>
    </dgm:pt>
    <dgm:pt modelId="{F58A6FE3-1BD9-4896-A9E8-827807AEFE17}" type="sibTrans" cxnId="{1B894F42-1D30-4997-B7A7-47879AA82B2F}">
      <dgm:prSet/>
      <dgm:spPr/>
      <dgm:t>
        <a:bodyPr/>
        <a:lstStyle/>
        <a:p>
          <a:endParaRPr lang="ru-RU"/>
        </a:p>
      </dgm:t>
    </dgm:pt>
    <dgm:pt modelId="{7C927952-29E2-4CC7-8F9D-66C78425CA38}">
      <dgm:prSet phldrT="[Текст]"/>
      <dgm:spPr/>
      <dgm:t>
        <a:bodyPr/>
        <a:lstStyle/>
        <a:p>
          <a:r>
            <a:rPr lang="ru-RU" sz="2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Экоаналитика и экозащита</a:t>
          </a:r>
          <a:endParaRPr lang="ru-RU" sz="27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42A085-C6D6-4F1E-B8CC-BC36D40B58B2}" type="parTrans" cxnId="{B98C1467-37DF-48EE-875F-E0BE25440328}">
      <dgm:prSet/>
      <dgm:spPr/>
      <dgm:t>
        <a:bodyPr/>
        <a:lstStyle/>
        <a:p>
          <a:endParaRPr lang="ru-RU"/>
        </a:p>
      </dgm:t>
    </dgm:pt>
    <dgm:pt modelId="{CF02280D-0859-4CC1-84CF-2B54BFFCC9C0}" type="sibTrans" cxnId="{B98C1467-37DF-48EE-875F-E0BE25440328}">
      <dgm:prSet/>
      <dgm:spPr/>
      <dgm:t>
        <a:bodyPr/>
        <a:lstStyle/>
        <a:p>
          <a:endParaRPr lang="ru-RU"/>
        </a:p>
      </dgm:t>
    </dgm:pt>
    <dgm:pt modelId="{6D619109-B0DF-4D38-B1E7-80E32BB29EBC}">
      <dgm:prSet phldrT="[Текст]"/>
      <dgm:spPr/>
      <dgm:t>
        <a:bodyPr/>
        <a:lstStyle/>
        <a:p>
          <a:r>
            <a:rPr lang="ru-RU" sz="2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 технологических процессов и производств </a:t>
          </a:r>
          <a:endParaRPr lang="ru-RU" sz="27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478ECF-8D90-481F-80CA-71831B0697C6}" type="parTrans" cxnId="{B0AE058F-BE75-4564-94E4-FF1FF2F0883A}">
      <dgm:prSet/>
      <dgm:spPr/>
      <dgm:t>
        <a:bodyPr/>
        <a:lstStyle/>
        <a:p>
          <a:endParaRPr lang="ru-RU"/>
        </a:p>
      </dgm:t>
    </dgm:pt>
    <dgm:pt modelId="{EA550002-FE84-4F2C-916B-14D1AEBFDB82}" type="sibTrans" cxnId="{B0AE058F-BE75-4564-94E4-FF1FF2F0883A}">
      <dgm:prSet/>
      <dgm:spPr/>
      <dgm:t>
        <a:bodyPr/>
        <a:lstStyle/>
        <a:p>
          <a:endParaRPr lang="ru-RU"/>
        </a:p>
      </dgm:t>
    </dgm:pt>
    <dgm:pt modelId="{8EA7C030-D6D5-48EE-99CD-D5D673596AC9}" type="pres">
      <dgm:prSet presAssocID="{7DA0931E-EA52-411C-832D-B43A974DEB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66108B-A7F0-41EF-BF67-DAC8CED61E40}" type="pres">
      <dgm:prSet presAssocID="{B1DC66C5-6EB4-4C42-9238-20DF225101F4}" presName="composite" presStyleCnt="0"/>
      <dgm:spPr/>
    </dgm:pt>
    <dgm:pt modelId="{F7E6EAAB-70CB-4D3D-A773-0A15EF4D25B6}" type="pres">
      <dgm:prSet presAssocID="{B1DC66C5-6EB4-4C42-9238-20DF225101F4}" presName="imgShp" presStyleLbl="fgImgPlace1" presStyleIdx="0" presStyleCnt="1" custScaleX="87034" custScaleY="84857" custLinFactNeighborX="-11922" custLinFactNeighborY="61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D0FFAA-A1E4-4B94-BE3A-705AB4B86BC7}" type="pres">
      <dgm:prSet presAssocID="{B1DC66C5-6EB4-4C42-9238-20DF225101F4}" presName="txShp" presStyleLbl="node1" presStyleIdx="0" presStyleCnt="1" custLinFactNeighborY="5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BC37B3-BF65-466D-8652-E72CFC1893C3}" type="presOf" srcId="{7DA0931E-EA52-411C-832D-B43A974DEB37}" destId="{8EA7C030-D6D5-48EE-99CD-D5D673596AC9}" srcOrd="0" destOrd="0" presId="urn:microsoft.com/office/officeart/2005/8/layout/vList3#1"/>
    <dgm:cxn modelId="{7BB0BC01-7954-4550-8998-3EF09B417C53}" type="presOf" srcId="{28178BF2-7982-42B6-AED3-0AF3AD9A8439}" destId="{17D0FFAA-A1E4-4B94-BE3A-705AB4B86BC7}" srcOrd="0" destOrd="2" presId="urn:microsoft.com/office/officeart/2005/8/layout/vList3#1"/>
    <dgm:cxn modelId="{34B5151F-091F-446D-A026-35D5210353F7}" type="presOf" srcId="{B1DC66C5-6EB4-4C42-9238-20DF225101F4}" destId="{17D0FFAA-A1E4-4B94-BE3A-705AB4B86BC7}" srcOrd="0" destOrd="0" presId="urn:microsoft.com/office/officeart/2005/8/layout/vList3#1"/>
    <dgm:cxn modelId="{B98C1467-37DF-48EE-875F-E0BE25440328}" srcId="{B1DC66C5-6EB4-4C42-9238-20DF225101F4}" destId="{7C927952-29E2-4CC7-8F9D-66C78425CA38}" srcOrd="2" destOrd="0" parTransId="{FD42A085-C6D6-4F1E-B8CC-BC36D40B58B2}" sibTransId="{CF02280D-0859-4CC1-84CF-2B54BFFCC9C0}"/>
    <dgm:cxn modelId="{1B894F42-1D30-4997-B7A7-47879AA82B2F}" srcId="{B1DC66C5-6EB4-4C42-9238-20DF225101F4}" destId="{28178BF2-7982-42B6-AED3-0AF3AD9A8439}" srcOrd="1" destOrd="0" parTransId="{3F5B810D-E25D-4F38-823E-10FD5C810E26}" sibTransId="{F58A6FE3-1BD9-4896-A9E8-827807AEFE17}"/>
    <dgm:cxn modelId="{3A5A7EBE-E8D6-4F99-A009-586CC0162EA4}" type="presOf" srcId="{7C927952-29E2-4CC7-8F9D-66C78425CA38}" destId="{17D0FFAA-A1E4-4B94-BE3A-705AB4B86BC7}" srcOrd="0" destOrd="3" presId="urn:microsoft.com/office/officeart/2005/8/layout/vList3#1"/>
    <dgm:cxn modelId="{244D9829-F9E5-4F6C-960F-B3E898AC822B}" type="presOf" srcId="{6D619109-B0DF-4D38-B1E7-80E32BB29EBC}" destId="{17D0FFAA-A1E4-4B94-BE3A-705AB4B86BC7}" srcOrd="0" destOrd="1" presId="urn:microsoft.com/office/officeart/2005/8/layout/vList3#1"/>
    <dgm:cxn modelId="{B0AE058F-BE75-4564-94E4-FF1FF2F0883A}" srcId="{B1DC66C5-6EB4-4C42-9238-20DF225101F4}" destId="{6D619109-B0DF-4D38-B1E7-80E32BB29EBC}" srcOrd="0" destOrd="0" parTransId="{82478ECF-8D90-481F-80CA-71831B0697C6}" sibTransId="{EA550002-FE84-4F2C-916B-14D1AEBFDB82}"/>
    <dgm:cxn modelId="{6307553B-B789-4202-8A25-896E43D376FD}" srcId="{7DA0931E-EA52-411C-832D-B43A974DEB37}" destId="{B1DC66C5-6EB4-4C42-9238-20DF225101F4}" srcOrd="0" destOrd="0" parTransId="{9374CA1E-B028-48F2-ADE7-0F0CEE1D6298}" sibTransId="{1EE3D830-1810-4D8C-A956-3C8D68832446}"/>
    <dgm:cxn modelId="{98A180AD-C4C3-4E68-9733-1E4F3E4EEE8A}" type="presParOf" srcId="{8EA7C030-D6D5-48EE-99CD-D5D673596AC9}" destId="{FA66108B-A7F0-41EF-BF67-DAC8CED61E40}" srcOrd="0" destOrd="0" presId="urn:microsoft.com/office/officeart/2005/8/layout/vList3#1"/>
    <dgm:cxn modelId="{C28BD1DE-66FB-4827-B37E-4DA829A83604}" type="presParOf" srcId="{FA66108B-A7F0-41EF-BF67-DAC8CED61E40}" destId="{F7E6EAAB-70CB-4D3D-A773-0A15EF4D25B6}" srcOrd="0" destOrd="0" presId="urn:microsoft.com/office/officeart/2005/8/layout/vList3#1"/>
    <dgm:cxn modelId="{2777CC43-2AA1-4E34-BF54-C7321FD13F57}" type="presParOf" srcId="{FA66108B-A7F0-41EF-BF67-DAC8CED61E40}" destId="{17D0FFAA-A1E4-4B94-BE3A-705AB4B86BC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4A7D88-3A27-476A-BBB9-E2BC64DBA083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402338-6DE1-4D25-AF0C-2259D955CDB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программы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8956F-374D-443B-B8C7-98FDFCD09DBE}" type="parTrans" cxnId="{746E0CD7-2ED5-4782-B702-0D9AA24C7893}">
      <dgm:prSet/>
      <dgm:spPr/>
      <dgm:t>
        <a:bodyPr/>
        <a:lstStyle/>
        <a:p>
          <a:endParaRPr lang="ru-RU"/>
        </a:p>
      </dgm:t>
    </dgm:pt>
    <dgm:pt modelId="{32730234-7712-492D-BE79-DB5CAFCFB8F1}" type="sibTrans" cxnId="{746E0CD7-2ED5-4782-B702-0D9AA24C7893}">
      <dgm:prSet/>
      <dgm:spPr/>
      <dgm:t>
        <a:bodyPr/>
        <a:lstStyle/>
        <a:p>
          <a:endParaRPr lang="ru-RU"/>
        </a:p>
      </dgm:t>
    </dgm:pt>
    <dgm:pt modelId="{CD5F237A-AEE0-4425-8CF1-2B45FDA9EA7F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Системы управления производственной, промышленной и экологической безопасностью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2325B-F03F-408D-B16C-B8C62F7687A4}" type="parTrans" cxnId="{787CCB17-4220-49F8-B454-34E28A984646}">
      <dgm:prSet/>
      <dgm:spPr/>
      <dgm:t>
        <a:bodyPr/>
        <a:lstStyle/>
        <a:p>
          <a:endParaRPr lang="ru-RU"/>
        </a:p>
      </dgm:t>
    </dgm:pt>
    <dgm:pt modelId="{C81119CA-51D5-4E11-B8C6-F7721E689140}" type="sibTrans" cxnId="{787CCB17-4220-49F8-B454-34E28A984646}">
      <dgm:prSet/>
      <dgm:spPr/>
      <dgm:t>
        <a:bodyPr/>
        <a:lstStyle/>
        <a:p>
          <a:endParaRPr lang="ru-RU"/>
        </a:p>
      </dgm:t>
    </dgm:pt>
    <dgm:pt modelId="{C676B61A-BE43-4EC9-80EB-DCB5998CBC0B}">
      <dgm:prSet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Надзорная и инспекционная деятельность в сфере труда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F87AE-3406-454B-8F16-F3FCB9C7C6F9}" type="parTrans" cxnId="{BD12FA14-40AF-473C-A03A-B0A77E1141DB}">
      <dgm:prSet/>
      <dgm:spPr/>
      <dgm:t>
        <a:bodyPr/>
        <a:lstStyle/>
        <a:p>
          <a:endParaRPr lang="ru-RU"/>
        </a:p>
      </dgm:t>
    </dgm:pt>
    <dgm:pt modelId="{EDFDDCEF-3959-4524-AF52-876F986539C5}" type="sibTrans" cxnId="{BD12FA14-40AF-473C-A03A-B0A77E1141DB}">
      <dgm:prSet/>
      <dgm:spPr/>
      <dgm:t>
        <a:bodyPr/>
        <a:lstStyle/>
        <a:p>
          <a:endParaRPr lang="ru-RU"/>
        </a:p>
      </dgm:t>
    </dgm:pt>
    <dgm:pt modelId="{602EDFCE-EE7B-4FB7-9836-85691E9CF28F}">
      <dgm:prSet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Аудит комплексной безопасности в промышленности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152404-2DFA-4805-9059-B484D65EA0A5}" type="parTrans" cxnId="{7B57F62E-A1AD-466D-B638-5B1D078C39E0}">
      <dgm:prSet/>
      <dgm:spPr/>
      <dgm:t>
        <a:bodyPr/>
        <a:lstStyle/>
        <a:p>
          <a:endParaRPr lang="ru-RU"/>
        </a:p>
      </dgm:t>
    </dgm:pt>
    <dgm:pt modelId="{1BB2A337-0EE2-4CBF-84C8-D4D41B94A15E}" type="sibTrans" cxnId="{7B57F62E-A1AD-466D-B638-5B1D078C39E0}">
      <dgm:prSet/>
      <dgm:spPr/>
      <dgm:t>
        <a:bodyPr/>
        <a:lstStyle/>
        <a:p>
          <a:endParaRPr lang="ru-RU"/>
        </a:p>
      </dgm:t>
    </dgm:pt>
    <dgm:pt modelId="{6BDAFD53-6833-4763-A3E6-6AC41016C925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пожарной безопасностью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4F4C37-8006-4BF3-A9B3-1E0818C596FB}" type="parTrans" cxnId="{CB0DA83B-3B1E-4958-AAA2-AC341E87847C}">
      <dgm:prSet/>
      <dgm:spPr/>
      <dgm:t>
        <a:bodyPr/>
        <a:lstStyle/>
        <a:p>
          <a:endParaRPr lang="ru-RU"/>
        </a:p>
      </dgm:t>
    </dgm:pt>
    <dgm:pt modelId="{C9A53CF7-32FE-4A9A-A712-9F959C0D68C6}" type="sibTrans" cxnId="{CB0DA83B-3B1E-4958-AAA2-AC341E87847C}">
      <dgm:prSet/>
      <dgm:spPr/>
      <dgm:t>
        <a:bodyPr/>
        <a:lstStyle/>
        <a:p>
          <a:endParaRPr lang="ru-RU"/>
        </a:p>
      </dgm:t>
    </dgm:pt>
    <dgm:pt modelId="{ADA58650-E160-4139-96BC-E9FFCBC133F8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промышленной безопасностью, охраной труда и окружающей среды в нефтегазовом и химическом комплексах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32D96C-6DE4-42F8-8897-83306FD189BF}" type="parTrans" cxnId="{C91CEC43-7B9B-4303-9A0E-02E311032C1B}">
      <dgm:prSet/>
      <dgm:spPr/>
      <dgm:t>
        <a:bodyPr/>
        <a:lstStyle/>
        <a:p>
          <a:endParaRPr lang="ru-RU"/>
        </a:p>
      </dgm:t>
    </dgm:pt>
    <dgm:pt modelId="{D46EB68B-526C-4DDF-8C61-CF29EC8F7B57}" type="sibTrans" cxnId="{C91CEC43-7B9B-4303-9A0E-02E311032C1B}">
      <dgm:prSet/>
      <dgm:spPr/>
      <dgm:t>
        <a:bodyPr/>
        <a:lstStyle/>
        <a:p>
          <a:endParaRPr lang="ru-RU"/>
        </a:p>
      </dgm:t>
    </dgm:pt>
    <dgm:pt modelId="{B6479D0C-407A-4525-9F40-296DBCBB2217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Экологический инжиниринг и аудит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496BC-56A6-44E2-B55E-C548787DA48A}" type="parTrans" cxnId="{EA4E15F6-3F4A-43C5-91CF-C186544656C9}">
      <dgm:prSet/>
      <dgm:spPr/>
      <dgm:t>
        <a:bodyPr/>
        <a:lstStyle/>
        <a:p>
          <a:endParaRPr lang="ru-RU"/>
        </a:p>
      </dgm:t>
    </dgm:pt>
    <dgm:pt modelId="{D5F5064F-32BB-4353-8047-87B2BEAAC13C}" type="sibTrans" cxnId="{EA4E15F6-3F4A-43C5-91CF-C186544656C9}">
      <dgm:prSet/>
      <dgm:spPr/>
      <dgm:t>
        <a:bodyPr/>
        <a:lstStyle/>
        <a:p>
          <a:endParaRPr lang="ru-RU"/>
        </a:p>
      </dgm:t>
    </dgm:pt>
    <dgm:pt modelId="{985F81A7-1EA1-49B1-BF1E-2026186D2576}" type="pres">
      <dgm:prSet presAssocID="{274A7D88-3A27-476A-BBB9-E2BC64DBA08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476566-4F16-4C0B-8388-67CD762D2BE5}" type="pres">
      <dgm:prSet presAssocID="{85402338-6DE1-4D25-AF0C-2259D955CDB8}" presName="composite" presStyleCnt="0"/>
      <dgm:spPr/>
    </dgm:pt>
    <dgm:pt modelId="{8C221BD8-19A1-4906-809F-85DFB0065214}" type="pres">
      <dgm:prSet presAssocID="{85402338-6DE1-4D25-AF0C-2259D955CDB8}" presName="imgShp" presStyleLbl="fgImgPlace1" presStyleIdx="0" presStyleCnt="1" custLinFactNeighborX="-11640" custLinFactNeighborY="-1112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7C6713C-2998-4D6B-9AF7-24F7F32766E0}" type="pres">
      <dgm:prSet presAssocID="{85402338-6DE1-4D25-AF0C-2259D955CDB8}" presName="txShp" presStyleLbl="node1" presStyleIdx="0" presStyleCnt="1" custScaleX="124418" custScaleY="128275" custLinFactNeighborX="1423" custLinFactNeighborY="-5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0DA83B-3B1E-4958-AAA2-AC341E87847C}" srcId="{85402338-6DE1-4D25-AF0C-2259D955CDB8}" destId="{6BDAFD53-6833-4763-A3E6-6AC41016C925}" srcOrd="1" destOrd="0" parTransId="{9F4F4C37-8006-4BF3-A9B3-1E0818C596FB}" sibTransId="{C9A53CF7-32FE-4A9A-A712-9F959C0D68C6}"/>
    <dgm:cxn modelId="{D4A58A44-3513-49D1-8AFE-36ABF17CF844}" type="presOf" srcId="{274A7D88-3A27-476A-BBB9-E2BC64DBA083}" destId="{985F81A7-1EA1-49B1-BF1E-2026186D2576}" srcOrd="0" destOrd="0" presId="urn:microsoft.com/office/officeart/2005/8/layout/vList3#2"/>
    <dgm:cxn modelId="{746E0CD7-2ED5-4782-B702-0D9AA24C7893}" srcId="{274A7D88-3A27-476A-BBB9-E2BC64DBA083}" destId="{85402338-6DE1-4D25-AF0C-2259D955CDB8}" srcOrd="0" destOrd="0" parTransId="{4128956F-374D-443B-B8C7-98FDFCD09DBE}" sibTransId="{32730234-7712-492D-BE79-DB5CAFCFB8F1}"/>
    <dgm:cxn modelId="{FFC93438-D982-495E-983C-62A5B46F7C5C}" type="presOf" srcId="{C676B61A-BE43-4EC9-80EB-DCB5998CBC0B}" destId="{D7C6713C-2998-4D6B-9AF7-24F7F32766E0}" srcOrd="0" destOrd="5" presId="urn:microsoft.com/office/officeart/2005/8/layout/vList3#2"/>
    <dgm:cxn modelId="{007C19F9-5C61-4651-B83E-118D8A94E3B6}" type="presOf" srcId="{B6479D0C-407A-4525-9F40-296DBCBB2217}" destId="{D7C6713C-2998-4D6B-9AF7-24F7F32766E0}" srcOrd="0" destOrd="4" presId="urn:microsoft.com/office/officeart/2005/8/layout/vList3#2"/>
    <dgm:cxn modelId="{787CCB17-4220-49F8-B454-34E28A984646}" srcId="{85402338-6DE1-4D25-AF0C-2259D955CDB8}" destId="{CD5F237A-AEE0-4425-8CF1-2B45FDA9EA7F}" srcOrd="0" destOrd="0" parTransId="{7012325B-F03F-408D-B16C-B8C62F7687A4}" sibTransId="{C81119CA-51D5-4E11-B8C6-F7721E689140}"/>
    <dgm:cxn modelId="{8361FC12-3065-4803-A00B-BF0B54AA8560}" type="presOf" srcId="{6BDAFD53-6833-4763-A3E6-6AC41016C925}" destId="{D7C6713C-2998-4D6B-9AF7-24F7F32766E0}" srcOrd="0" destOrd="2" presId="urn:microsoft.com/office/officeart/2005/8/layout/vList3#2"/>
    <dgm:cxn modelId="{BD12FA14-40AF-473C-A03A-B0A77E1141DB}" srcId="{B6479D0C-407A-4525-9F40-296DBCBB2217}" destId="{C676B61A-BE43-4EC9-80EB-DCB5998CBC0B}" srcOrd="0" destOrd="0" parTransId="{AAAF87AE-3406-454B-8F16-F3FCB9C7C6F9}" sibTransId="{EDFDDCEF-3959-4524-AF52-876F986539C5}"/>
    <dgm:cxn modelId="{EA4E15F6-3F4A-43C5-91CF-C186544656C9}" srcId="{85402338-6DE1-4D25-AF0C-2259D955CDB8}" destId="{B6479D0C-407A-4525-9F40-296DBCBB2217}" srcOrd="3" destOrd="0" parTransId="{475496BC-56A6-44E2-B55E-C548787DA48A}" sibTransId="{D5F5064F-32BB-4353-8047-87B2BEAAC13C}"/>
    <dgm:cxn modelId="{D00B24B0-C831-4445-B374-E1303447B6F7}" type="presOf" srcId="{ADA58650-E160-4139-96BC-E9FFCBC133F8}" destId="{D7C6713C-2998-4D6B-9AF7-24F7F32766E0}" srcOrd="0" destOrd="3" presId="urn:microsoft.com/office/officeart/2005/8/layout/vList3#2"/>
    <dgm:cxn modelId="{656A034F-B873-472B-95D4-0BD9B17E778A}" type="presOf" srcId="{CD5F237A-AEE0-4425-8CF1-2B45FDA9EA7F}" destId="{D7C6713C-2998-4D6B-9AF7-24F7F32766E0}" srcOrd="0" destOrd="1" presId="urn:microsoft.com/office/officeart/2005/8/layout/vList3#2"/>
    <dgm:cxn modelId="{C91CEC43-7B9B-4303-9A0E-02E311032C1B}" srcId="{85402338-6DE1-4D25-AF0C-2259D955CDB8}" destId="{ADA58650-E160-4139-96BC-E9FFCBC133F8}" srcOrd="2" destOrd="0" parTransId="{BF32D96C-6DE4-42F8-8897-83306FD189BF}" sibTransId="{D46EB68B-526C-4DDF-8C61-CF29EC8F7B57}"/>
    <dgm:cxn modelId="{7B57F62E-A1AD-466D-B638-5B1D078C39E0}" srcId="{B6479D0C-407A-4525-9F40-296DBCBB2217}" destId="{602EDFCE-EE7B-4FB7-9836-85691E9CF28F}" srcOrd="1" destOrd="0" parTransId="{3D152404-2DFA-4805-9059-B484D65EA0A5}" sibTransId="{1BB2A337-0EE2-4CBF-84C8-D4D41B94A15E}"/>
    <dgm:cxn modelId="{84856275-4A6D-4B1B-8C90-26D7DE61EC3E}" type="presOf" srcId="{602EDFCE-EE7B-4FB7-9836-85691E9CF28F}" destId="{D7C6713C-2998-4D6B-9AF7-24F7F32766E0}" srcOrd="0" destOrd="6" presId="urn:microsoft.com/office/officeart/2005/8/layout/vList3#2"/>
    <dgm:cxn modelId="{AF4D3E36-1918-439D-A7CE-3B61DF163338}" type="presOf" srcId="{85402338-6DE1-4D25-AF0C-2259D955CDB8}" destId="{D7C6713C-2998-4D6B-9AF7-24F7F32766E0}" srcOrd="0" destOrd="0" presId="urn:microsoft.com/office/officeart/2005/8/layout/vList3#2"/>
    <dgm:cxn modelId="{42C15A9E-0790-4027-9519-824E8F962F84}" type="presParOf" srcId="{985F81A7-1EA1-49B1-BF1E-2026186D2576}" destId="{DF476566-4F16-4C0B-8388-67CD762D2BE5}" srcOrd="0" destOrd="0" presId="urn:microsoft.com/office/officeart/2005/8/layout/vList3#2"/>
    <dgm:cxn modelId="{4B3A699D-9C9C-48DC-BFB3-0EE953A0C7BD}" type="presParOf" srcId="{DF476566-4F16-4C0B-8388-67CD762D2BE5}" destId="{8C221BD8-19A1-4906-809F-85DFB0065214}" srcOrd="0" destOrd="0" presId="urn:microsoft.com/office/officeart/2005/8/layout/vList3#2"/>
    <dgm:cxn modelId="{590C771F-7923-4EE3-AB60-2A7EBEFA48A9}" type="presParOf" srcId="{DF476566-4F16-4C0B-8388-67CD762D2BE5}" destId="{D7C6713C-2998-4D6B-9AF7-24F7F32766E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17E3F1-38D2-4222-BB50-C53AED5B723A}" type="doc">
      <dgm:prSet loTypeId="urn:microsoft.com/office/officeart/2005/8/layout/vList3#3" loCatId="picture" qsTypeId="urn:microsoft.com/office/officeart/2005/8/quickstyle/simple1" qsCatId="simple" csTypeId="urn:microsoft.com/office/officeart/2005/8/colors/accent1_2" csCatId="accent1" phldr="1"/>
      <dgm:spPr/>
    </dgm:pt>
    <dgm:pt modelId="{F082C569-D2C0-4108-8A17-B106C9B7DBB2}">
      <dgm:prSet phldrT="[Текст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ru-RU" sz="28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программы: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труда в строительстве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труда, пожарная и промышленная безопасность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труда, промышленная безопасность, безопасность в чрезвычайных ситуациях (недропользование)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Техносферная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безопасность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 энергетике)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DA38-3830-4AB0-AB43-1C8DBC6CFACB}" type="parTrans" cxnId="{08DE1272-1564-47BB-8040-C2A516BD2A39}">
      <dgm:prSet/>
      <dgm:spPr/>
      <dgm:t>
        <a:bodyPr/>
        <a:lstStyle/>
        <a:p>
          <a:endParaRPr lang="ru-RU"/>
        </a:p>
      </dgm:t>
    </dgm:pt>
    <dgm:pt modelId="{7F791285-880B-4B71-9C92-7129810F7226}" type="sibTrans" cxnId="{08DE1272-1564-47BB-8040-C2A516BD2A39}">
      <dgm:prSet/>
      <dgm:spPr/>
      <dgm:t>
        <a:bodyPr/>
        <a:lstStyle/>
        <a:p>
          <a:endParaRPr lang="ru-RU"/>
        </a:p>
      </dgm:t>
    </dgm:pt>
    <dgm:pt modelId="{7EC4CDAC-AB8B-4554-9BAA-5A0F9FE8B047}" type="pres">
      <dgm:prSet presAssocID="{AE17E3F1-38D2-4222-BB50-C53AED5B723A}" presName="linearFlow" presStyleCnt="0">
        <dgm:presLayoutVars>
          <dgm:dir/>
          <dgm:resizeHandles val="exact"/>
        </dgm:presLayoutVars>
      </dgm:prSet>
      <dgm:spPr/>
    </dgm:pt>
    <dgm:pt modelId="{D463CDFC-3AD8-4AE1-B76C-6F03F644BED0}" type="pres">
      <dgm:prSet presAssocID="{F082C569-D2C0-4108-8A17-B106C9B7DBB2}" presName="composite" presStyleCnt="0"/>
      <dgm:spPr/>
    </dgm:pt>
    <dgm:pt modelId="{585B81E3-67D2-4C4A-AF31-FA1572E4AF6F}" type="pres">
      <dgm:prSet presAssocID="{F082C569-D2C0-4108-8A17-B106C9B7DBB2}" presName="imgShp" presStyleLbl="fgImgPlace1" presStyleIdx="0" presStyleCnt="1" custScaleX="68921" custScaleY="63987" custLinFactNeighborX="-9857" custLinFactNeighborY="-75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F9E5A7A-3713-40AD-B46A-1F8BB37DF82F}" type="pres">
      <dgm:prSet presAssocID="{F082C569-D2C0-4108-8A17-B106C9B7DBB2}" presName="txShp" presStyleLbl="node1" presStyleIdx="0" presStyleCnt="1" custScaleX="142220" custScaleY="126400" custLinFactNeighborX="-2638" custLinFactNeighborY="-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8C8157-2162-4780-9576-7B2CFDB679BE}" type="presOf" srcId="{F082C569-D2C0-4108-8A17-B106C9B7DBB2}" destId="{5F9E5A7A-3713-40AD-B46A-1F8BB37DF82F}" srcOrd="0" destOrd="0" presId="urn:microsoft.com/office/officeart/2005/8/layout/vList3#3"/>
    <dgm:cxn modelId="{08DE1272-1564-47BB-8040-C2A516BD2A39}" srcId="{AE17E3F1-38D2-4222-BB50-C53AED5B723A}" destId="{F082C569-D2C0-4108-8A17-B106C9B7DBB2}" srcOrd="0" destOrd="0" parTransId="{45DFDA38-3830-4AB0-AB43-1C8DBC6CFACB}" sibTransId="{7F791285-880B-4B71-9C92-7129810F7226}"/>
    <dgm:cxn modelId="{AEE1929C-F2F9-442C-B3FF-D46FC4AC6800}" type="presOf" srcId="{AE17E3F1-38D2-4222-BB50-C53AED5B723A}" destId="{7EC4CDAC-AB8B-4554-9BAA-5A0F9FE8B047}" srcOrd="0" destOrd="0" presId="urn:microsoft.com/office/officeart/2005/8/layout/vList3#3"/>
    <dgm:cxn modelId="{90A30F55-6396-4BBE-B18D-B983C16BF84A}" type="presParOf" srcId="{7EC4CDAC-AB8B-4554-9BAA-5A0F9FE8B047}" destId="{D463CDFC-3AD8-4AE1-B76C-6F03F644BED0}" srcOrd="0" destOrd="0" presId="urn:microsoft.com/office/officeart/2005/8/layout/vList3#3"/>
    <dgm:cxn modelId="{5A4B4775-817A-4A5C-92CC-9442E7261361}" type="presParOf" srcId="{D463CDFC-3AD8-4AE1-B76C-6F03F644BED0}" destId="{585B81E3-67D2-4C4A-AF31-FA1572E4AF6F}" srcOrd="0" destOrd="0" presId="urn:microsoft.com/office/officeart/2005/8/layout/vList3#3"/>
    <dgm:cxn modelId="{D5EF1850-02E1-495D-8627-6F8624C2F349}" type="presParOf" srcId="{D463CDFC-3AD8-4AE1-B76C-6F03F644BED0}" destId="{5F9E5A7A-3713-40AD-B46A-1F8BB37DF82F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07A743-E0C8-4934-8E4D-B8B8ADDCE00C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B51684-6817-4DDD-A7B7-F6227FF35CB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промышленные предприятия всего сектора экономики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4E7C6E-B57F-40BF-82E2-6EC406AB125B}" type="parTrans" cxnId="{BC0B2D34-3921-4ABB-B58A-733EFC2A49BF}">
      <dgm:prSet/>
      <dgm:spPr/>
      <dgm:t>
        <a:bodyPr/>
        <a:lstStyle/>
        <a:p>
          <a:endParaRPr lang="ru-RU"/>
        </a:p>
      </dgm:t>
    </dgm:pt>
    <dgm:pt modelId="{E050EFE3-6AD2-4223-AF33-B9A665527648}" type="sibTrans" cxnId="{BC0B2D34-3921-4ABB-B58A-733EFC2A49BF}">
      <dgm:prSet/>
      <dgm:spPr/>
      <dgm:t>
        <a:bodyPr/>
        <a:lstStyle/>
        <a:p>
          <a:endParaRPr lang="ru-RU"/>
        </a:p>
      </dgm:t>
    </dgm:pt>
    <dgm:pt modelId="{0187F1D4-E6A3-4EB7-9A6A-40DD74C0845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природоохранные, санитарные лаборатории и службы</a:t>
          </a:r>
          <a:endParaRPr lang="ru-RU" sz="2400" b="1" dirty="0">
            <a:solidFill>
              <a:schemeClr val="tx1"/>
            </a:solidFill>
          </a:endParaRPr>
        </a:p>
      </dgm:t>
    </dgm:pt>
    <dgm:pt modelId="{4BCD9377-9555-4657-A7A3-1D4186F0947E}" type="parTrans" cxnId="{6F0657C3-E209-4650-8F25-6C9712C2A9D9}">
      <dgm:prSet/>
      <dgm:spPr/>
      <dgm:t>
        <a:bodyPr/>
        <a:lstStyle/>
        <a:p>
          <a:endParaRPr lang="ru-RU"/>
        </a:p>
      </dgm:t>
    </dgm:pt>
    <dgm:pt modelId="{6E9352A4-CE9C-47AC-A76B-E265B6628604}" type="sibTrans" cxnId="{6F0657C3-E209-4650-8F25-6C9712C2A9D9}">
      <dgm:prSet/>
      <dgm:spPr/>
      <dgm:t>
        <a:bodyPr/>
        <a:lstStyle/>
        <a:p>
          <a:endParaRPr lang="ru-RU"/>
        </a:p>
      </dgm:t>
    </dgm:pt>
    <dgm:pt modelId="{76306381-53E0-488B-A11D-D8691D3A9D2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МЧС, службы пожарной безопасности компаний и фирм</a:t>
          </a:r>
          <a:endParaRPr lang="ru-RU" sz="2400" b="1" dirty="0">
            <a:solidFill>
              <a:schemeClr val="tx1"/>
            </a:solidFill>
          </a:endParaRPr>
        </a:p>
      </dgm:t>
    </dgm:pt>
    <dgm:pt modelId="{35CE2822-4587-4AC0-ADE7-1F820EE5FE6A}" type="parTrans" cxnId="{E05B461E-870C-4F81-AD72-B5EEF51B0F3E}">
      <dgm:prSet/>
      <dgm:spPr/>
      <dgm:t>
        <a:bodyPr/>
        <a:lstStyle/>
        <a:p>
          <a:endParaRPr lang="ru-RU"/>
        </a:p>
      </dgm:t>
    </dgm:pt>
    <dgm:pt modelId="{AD3314F1-EC03-47CC-80D4-27DA713B50F8}" type="sibTrans" cxnId="{E05B461E-870C-4F81-AD72-B5EEF51B0F3E}">
      <dgm:prSet/>
      <dgm:spPr/>
      <dgm:t>
        <a:bodyPr/>
        <a:lstStyle/>
        <a:p>
          <a:endParaRPr lang="ru-RU"/>
        </a:p>
      </dgm:t>
    </dgm:pt>
    <dgm:pt modelId="{65E30DA0-C8F0-43BE-A394-9F40BBEA73ED}">
      <dgm:prSet phldrT="[Текст]" custT="1"/>
      <dgm:spPr/>
      <dgm:t>
        <a:bodyPr/>
        <a:lstStyle/>
        <a:p>
          <a:r>
            <a: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органы государственного управления, надзора и контроля (Минтруд России, Минприроды России, </a:t>
          </a:r>
          <a:r>
            <a:rPr lang="ru-RU" sz="2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Ростехнадзор</a:t>
          </a:r>
          <a:r>
            <a: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Росприроднадзор</a:t>
          </a:r>
          <a:r>
            <a: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200" b="1" dirty="0">
            <a:solidFill>
              <a:schemeClr val="tx1"/>
            </a:solidFill>
          </a:endParaRPr>
        </a:p>
      </dgm:t>
    </dgm:pt>
    <dgm:pt modelId="{3EBB3A12-6B6B-49F8-9F4E-8A869B6BF071}" type="parTrans" cxnId="{20953200-C5B0-4EAC-BF56-9F7D83B80D99}">
      <dgm:prSet/>
      <dgm:spPr/>
      <dgm:t>
        <a:bodyPr/>
        <a:lstStyle/>
        <a:p>
          <a:endParaRPr lang="ru-RU"/>
        </a:p>
      </dgm:t>
    </dgm:pt>
    <dgm:pt modelId="{808BCCE9-525A-4CF1-9361-03E8DFDE1F50}" type="sibTrans" cxnId="{20953200-C5B0-4EAC-BF56-9F7D83B80D99}">
      <dgm:prSet/>
      <dgm:spPr/>
      <dgm:t>
        <a:bodyPr/>
        <a:lstStyle/>
        <a:p>
          <a:endParaRPr lang="ru-RU"/>
        </a:p>
      </dgm:t>
    </dgm:pt>
    <dgm:pt modelId="{74984E47-6199-4FCC-9BDA-DD1A46626E8A}">
      <dgm:prSet phldrT="[Текст]" custT="1"/>
      <dgm:spPr/>
      <dgm:t>
        <a:bodyPr/>
        <a:lstStyle/>
        <a:p>
          <a:endParaRPr lang="ru-RU" sz="2400" b="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проектные бюро, консалтинговые компании, 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страховые компании</a:t>
          </a:r>
        </a:p>
        <a:p>
          <a:r>
            <a:rPr lang="ru-RU" sz="24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endParaRPr lang="ru-RU" sz="24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99D2C5-CB5D-4148-9CB8-F51CE3E4E3F3}" type="parTrans" cxnId="{E1BC28D2-143C-4BAF-B805-E1BF8E2A4491}">
      <dgm:prSet/>
      <dgm:spPr/>
      <dgm:t>
        <a:bodyPr/>
        <a:lstStyle/>
        <a:p>
          <a:endParaRPr lang="ru-RU"/>
        </a:p>
      </dgm:t>
    </dgm:pt>
    <dgm:pt modelId="{F2FCA222-D81E-4FB0-A7A3-06B06AE24AAB}" type="sibTrans" cxnId="{E1BC28D2-143C-4BAF-B805-E1BF8E2A4491}">
      <dgm:prSet/>
      <dgm:spPr/>
      <dgm:t>
        <a:bodyPr/>
        <a:lstStyle/>
        <a:p>
          <a:endParaRPr lang="ru-RU"/>
        </a:p>
      </dgm:t>
    </dgm:pt>
    <dgm:pt modelId="{17E75D24-6685-4130-861B-629E49D04A4E}" type="pres">
      <dgm:prSet presAssocID="{AC07A743-E0C8-4934-8E4D-B8B8ADDCE00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10D967-5F55-488A-B9AB-D43E0C19B98B}" type="pres">
      <dgm:prSet presAssocID="{DDB51684-6817-4DDD-A7B7-F6227FF35CB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15E9A-CD7C-4791-8D40-ECDC0898F5CD}" type="pres">
      <dgm:prSet presAssocID="{E050EFE3-6AD2-4223-AF33-B9A665527648}" presName="sibTrans" presStyleCnt="0"/>
      <dgm:spPr/>
    </dgm:pt>
    <dgm:pt modelId="{B8B84F24-C6F3-4D94-917B-C0903F334622}" type="pres">
      <dgm:prSet presAssocID="{0187F1D4-E6A3-4EB7-9A6A-40DD74C0845B}" presName="node" presStyleLbl="node1" presStyleIdx="1" presStyleCnt="5" custLinFactNeighborX="2113" custLinFactNeighborY="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24D7D-AFBE-4FF2-97B6-C6471AD99A0B}" type="pres">
      <dgm:prSet presAssocID="{6E9352A4-CE9C-47AC-A76B-E265B6628604}" presName="sibTrans" presStyleCnt="0"/>
      <dgm:spPr/>
    </dgm:pt>
    <dgm:pt modelId="{0AAE7602-B4EC-4031-B8C5-92A9080F2809}" type="pres">
      <dgm:prSet presAssocID="{76306381-53E0-488B-A11D-D8691D3A9D2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4760FC-85E8-4A61-AB4D-54248A0AE180}" type="pres">
      <dgm:prSet presAssocID="{AD3314F1-EC03-47CC-80D4-27DA713B50F8}" presName="sibTrans" presStyleCnt="0"/>
      <dgm:spPr/>
    </dgm:pt>
    <dgm:pt modelId="{368E0457-FC73-4B31-9B9B-E192EE50DB6C}" type="pres">
      <dgm:prSet presAssocID="{65E30DA0-C8F0-43BE-A394-9F40BBEA73ED}" presName="node" presStyleLbl="node1" presStyleIdx="3" presStyleCnt="5" custScaleX="145525" custLinFactNeighborX="-2113" custLinFactNeighborY="-2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806C0-ADF4-4646-BC88-E1A5A6EDF9AE}" type="pres">
      <dgm:prSet presAssocID="{808BCCE9-525A-4CF1-9361-03E8DFDE1F50}" presName="sibTrans" presStyleCnt="0"/>
      <dgm:spPr/>
    </dgm:pt>
    <dgm:pt modelId="{1244DF49-4253-4634-B009-1DE675C4F88B}" type="pres">
      <dgm:prSet presAssocID="{74984E47-6199-4FCC-9BDA-DD1A46626E8A}" presName="node" presStyleLbl="node1" presStyleIdx="4" presStyleCnt="5" custScaleX="138704" custLinFactNeighborX="1159" custLinFactNeighborY="-1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0B2D34-3921-4ABB-B58A-733EFC2A49BF}" srcId="{AC07A743-E0C8-4934-8E4D-B8B8ADDCE00C}" destId="{DDB51684-6817-4DDD-A7B7-F6227FF35CBC}" srcOrd="0" destOrd="0" parTransId="{174E7C6E-B57F-40BF-82E2-6EC406AB125B}" sibTransId="{E050EFE3-6AD2-4223-AF33-B9A665527648}"/>
    <dgm:cxn modelId="{0656CCD0-5D8B-46BE-8695-0B638F3E9F10}" type="presOf" srcId="{74984E47-6199-4FCC-9BDA-DD1A46626E8A}" destId="{1244DF49-4253-4634-B009-1DE675C4F88B}" srcOrd="0" destOrd="0" presId="urn:microsoft.com/office/officeart/2005/8/layout/default#1"/>
    <dgm:cxn modelId="{E05B461E-870C-4F81-AD72-B5EEF51B0F3E}" srcId="{AC07A743-E0C8-4934-8E4D-B8B8ADDCE00C}" destId="{76306381-53E0-488B-A11D-D8691D3A9D29}" srcOrd="2" destOrd="0" parTransId="{35CE2822-4587-4AC0-ADE7-1F820EE5FE6A}" sibTransId="{AD3314F1-EC03-47CC-80D4-27DA713B50F8}"/>
    <dgm:cxn modelId="{555ADC29-2DEA-4D2D-BA44-43576897B151}" type="presOf" srcId="{65E30DA0-C8F0-43BE-A394-9F40BBEA73ED}" destId="{368E0457-FC73-4B31-9B9B-E192EE50DB6C}" srcOrd="0" destOrd="0" presId="urn:microsoft.com/office/officeart/2005/8/layout/default#1"/>
    <dgm:cxn modelId="{6F0657C3-E209-4650-8F25-6C9712C2A9D9}" srcId="{AC07A743-E0C8-4934-8E4D-B8B8ADDCE00C}" destId="{0187F1D4-E6A3-4EB7-9A6A-40DD74C0845B}" srcOrd="1" destOrd="0" parTransId="{4BCD9377-9555-4657-A7A3-1D4186F0947E}" sibTransId="{6E9352A4-CE9C-47AC-A76B-E265B6628604}"/>
    <dgm:cxn modelId="{E19F87A7-FB34-4F2A-B467-AF2A63EA23F9}" type="presOf" srcId="{76306381-53E0-488B-A11D-D8691D3A9D29}" destId="{0AAE7602-B4EC-4031-B8C5-92A9080F2809}" srcOrd="0" destOrd="0" presId="urn:microsoft.com/office/officeart/2005/8/layout/default#1"/>
    <dgm:cxn modelId="{F1368BA6-8E82-46C6-B2BA-5FCD643F9650}" type="presOf" srcId="{AC07A743-E0C8-4934-8E4D-B8B8ADDCE00C}" destId="{17E75D24-6685-4130-861B-629E49D04A4E}" srcOrd="0" destOrd="0" presId="urn:microsoft.com/office/officeart/2005/8/layout/default#1"/>
    <dgm:cxn modelId="{20953200-C5B0-4EAC-BF56-9F7D83B80D99}" srcId="{AC07A743-E0C8-4934-8E4D-B8B8ADDCE00C}" destId="{65E30DA0-C8F0-43BE-A394-9F40BBEA73ED}" srcOrd="3" destOrd="0" parTransId="{3EBB3A12-6B6B-49F8-9F4E-8A869B6BF071}" sibTransId="{808BCCE9-525A-4CF1-9361-03E8DFDE1F50}"/>
    <dgm:cxn modelId="{E1BC28D2-143C-4BAF-B805-E1BF8E2A4491}" srcId="{AC07A743-E0C8-4934-8E4D-B8B8ADDCE00C}" destId="{74984E47-6199-4FCC-9BDA-DD1A46626E8A}" srcOrd="4" destOrd="0" parTransId="{E199D2C5-CB5D-4148-9CB8-F51CE3E4E3F3}" sibTransId="{F2FCA222-D81E-4FB0-A7A3-06B06AE24AAB}"/>
    <dgm:cxn modelId="{87C93ED9-756C-4BBF-A096-3E0EDA9E4758}" type="presOf" srcId="{0187F1D4-E6A3-4EB7-9A6A-40DD74C0845B}" destId="{B8B84F24-C6F3-4D94-917B-C0903F334622}" srcOrd="0" destOrd="0" presId="urn:microsoft.com/office/officeart/2005/8/layout/default#1"/>
    <dgm:cxn modelId="{23FC239D-FA25-49BA-A47D-3C75ECACA525}" type="presOf" srcId="{DDB51684-6817-4DDD-A7B7-F6227FF35CBC}" destId="{C710D967-5F55-488A-B9AB-D43E0C19B98B}" srcOrd="0" destOrd="0" presId="urn:microsoft.com/office/officeart/2005/8/layout/default#1"/>
    <dgm:cxn modelId="{CC66AD18-2767-4530-9281-E4A1870C39DE}" type="presParOf" srcId="{17E75D24-6685-4130-861B-629E49D04A4E}" destId="{C710D967-5F55-488A-B9AB-D43E0C19B98B}" srcOrd="0" destOrd="0" presId="urn:microsoft.com/office/officeart/2005/8/layout/default#1"/>
    <dgm:cxn modelId="{16198405-4656-41FA-98CF-830024E66CBC}" type="presParOf" srcId="{17E75D24-6685-4130-861B-629E49D04A4E}" destId="{7E615E9A-CD7C-4791-8D40-ECDC0898F5CD}" srcOrd="1" destOrd="0" presId="urn:microsoft.com/office/officeart/2005/8/layout/default#1"/>
    <dgm:cxn modelId="{C7307170-3145-49AC-A351-C6F0118BB9BB}" type="presParOf" srcId="{17E75D24-6685-4130-861B-629E49D04A4E}" destId="{B8B84F24-C6F3-4D94-917B-C0903F334622}" srcOrd="2" destOrd="0" presId="urn:microsoft.com/office/officeart/2005/8/layout/default#1"/>
    <dgm:cxn modelId="{3E1CFAAF-6448-4489-9152-23B0B3F42317}" type="presParOf" srcId="{17E75D24-6685-4130-861B-629E49D04A4E}" destId="{2BB24D7D-AFBE-4FF2-97B6-C6471AD99A0B}" srcOrd="3" destOrd="0" presId="urn:microsoft.com/office/officeart/2005/8/layout/default#1"/>
    <dgm:cxn modelId="{AEE4C878-258E-41F1-9729-034BAB1C67CA}" type="presParOf" srcId="{17E75D24-6685-4130-861B-629E49D04A4E}" destId="{0AAE7602-B4EC-4031-B8C5-92A9080F2809}" srcOrd="4" destOrd="0" presId="urn:microsoft.com/office/officeart/2005/8/layout/default#1"/>
    <dgm:cxn modelId="{2767A1BF-06CA-4127-BE3B-2F7E5C9DE981}" type="presParOf" srcId="{17E75D24-6685-4130-861B-629E49D04A4E}" destId="{D34760FC-85E8-4A61-AB4D-54248A0AE180}" srcOrd="5" destOrd="0" presId="urn:microsoft.com/office/officeart/2005/8/layout/default#1"/>
    <dgm:cxn modelId="{5A2CC60B-1A6E-4AAF-A65E-788B039591F6}" type="presParOf" srcId="{17E75D24-6685-4130-861B-629E49D04A4E}" destId="{368E0457-FC73-4B31-9B9B-E192EE50DB6C}" srcOrd="6" destOrd="0" presId="urn:microsoft.com/office/officeart/2005/8/layout/default#1"/>
    <dgm:cxn modelId="{B143E2B4-F176-438E-83EA-52F01C224286}" type="presParOf" srcId="{17E75D24-6685-4130-861B-629E49D04A4E}" destId="{11B806C0-ADF4-4646-BC88-E1A5A6EDF9AE}" srcOrd="7" destOrd="0" presId="urn:microsoft.com/office/officeart/2005/8/layout/default#1"/>
    <dgm:cxn modelId="{7199FEFC-A8DE-407C-8533-658FC75722B5}" type="presParOf" srcId="{17E75D24-6685-4130-861B-629E49D04A4E}" destId="{1244DF49-4253-4634-B009-1DE675C4F88B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7D6AD9-F622-4048-AD0D-D5749D33DBFA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74913F-E6A9-4EA1-905D-D0AABE3970E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директор организации (компетентен во всех вопросах комплексной безопасности) 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1CADDF-37D5-4076-8633-80AC616B05C3}" type="parTrans" cxnId="{C6D23392-A95A-497B-BED0-D2E0677449E5}">
      <dgm:prSet/>
      <dgm:spPr/>
      <dgm:t>
        <a:bodyPr/>
        <a:lstStyle/>
        <a:p>
          <a:endParaRPr lang="ru-RU"/>
        </a:p>
      </dgm:t>
    </dgm:pt>
    <dgm:pt modelId="{56196B74-0301-44A6-84C0-86A291EA6B7E}" type="sibTrans" cxnId="{C6D23392-A95A-497B-BED0-D2E0677449E5}">
      <dgm:prSet/>
      <dgm:spPr/>
      <dgm:t>
        <a:bodyPr/>
        <a:lstStyle/>
        <a:p>
          <a:endParaRPr lang="ru-RU"/>
        </a:p>
      </dgm:t>
    </dgm:pt>
    <dgm:pt modelId="{FBAA3282-82C4-49F8-9994-4D18449B389F}">
      <dgm:prSet phldrT="[Текст]" custT="1"/>
      <dgm:spPr/>
      <dgm:t>
        <a:bodyPr/>
        <a:lstStyle/>
        <a:p>
          <a:r>
            <a: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инженер по промышленной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безопасности</a:t>
          </a:r>
          <a:r>
            <a: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охране труда, специалист отдела по обеспечению комплексной безопасности</a:t>
          </a:r>
          <a:endParaRPr lang="ru-RU" sz="1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0A5957-1E5D-46DF-A113-D57A897FFDCD}" type="parTrans" cxnId="{8CC0AE88-609A-42F6-8254-0D0F8B03923C}">
      <dgm:prSet/>
      <dgm:spPr/>
      <dgm:t>
        <a:bodyPr/>
        <a:lstStyle/>
        <a:p>
          <a:endParaRPr lang="ru-RU"/>
        </a:p>
      </dgm:t>
    </dgm:pt>
    <dgm:pt modelId="{96B42431-88B5-46D0-B695-204661C7271F}" type="sibTrans" cxnId="{8CC0AE88-609A-42F6-8254-0D0F8B03923C}">
      <dgm:prSet/>
      <dgm:spPr/>
      <dgm:t>
        <a:bodyPr/>
        <a:lstStyle/>
        <a:p>
          <a:endParaRPr lang="ru-RU"/>
        </a:p>
      </dgm:t>
    </dgm:pt>
    <dgm:pt modelId="{3DF91AB9-1136-4745-97DA-7775DA20A05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</a:t>
          </a:r>
          <a:r>
            <a: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лаборатории, инженер-эколог, </a:t>
          </a:r>
        </a:p>
        <a:p>
          <a:r>
            <a: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урбанист-эколог</a:t>
          </a:r>
          <a:endParaRPr lang="ru-RU" sz="19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8CBFEE-9D8A-4D4B-B2E8-E10166548E0C}" type="parTrans" cxnId="{BA2A1016-45D7-4B07-B0D8-7D441A8E57E3}">
      <dgm:prSet/>
      <dgm:spPr/>
      <dgm:t>
        <a:bodyPr/>
        <a:lstStyle/>
        <a:p>
          <a:endParaRPr lang="ru-RU"/>
        </a:p>
      </dgm:t>
    </dgm:pt>
    <dgm:pt modelId="{D439DD5B-6C92-483B-8022-718B6A10A69B}" type="sibTrans" cxnId="{BA2A1016-45D7-4B07-B0D8-7D441A8E57E3}">
      <dgm:prSet/>
      <dgm:spPr/>
      <dgm:t>
        <a:bodyPr/>
        <a:lstStyle/>
        <a:p>
          <a:endParaRPr lang="ru-RU"/>
        </a:p>
      </dgm:t>
    </dgm:pt>
    <dgm:pt modelId="{F25CBDE6-F9CF-46FE-B9AE-A526B11CF5D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заместитель директора по обеспечению комплексной безопасности, руководитель управления по обеспечению комплексной безопасности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F29534-C9C7-464F-BD15-BA5A04C989C4}" type="parTrans" cxnId="{0165B413-8A6B-474B-AEC2-F8DCE36DC63C}">
      <dgm:prSet/>
      <dgm:spPr/>
      <dgm:t>
        <a:bodyPr/>
        <a:lstStyle/>
        <a:p>
          <a:endParaRPr lang="ru-RU"/>
        </a:p>
      </dgm:t>
    </dgm:pt>
    <dgm:pt modelId="{ACDD51A4-8675-4147-A157-1F1A41C2A491}" type="sibTrans" cxnId="{0165B413-8A6B-474B-AEC2-F8DCE36DC63C}">
      <dgm:prSet/>
      <dgm:spPr/>
      <dgm:t>
        <a:bodyPr/>
        <a:lstStyle/>
        <a:p>
          <a:endParaRPr lang="ru-RU"/>
        </a:p>
      </dgm:t>
    </dgm:pt>
    <dgm:pt modelId="{07663D42-662B-4446-9CF9-CC68A858508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государственный</a:t>
          </a:r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инспектор </a:t>
          </a:r>
          <a:r>
            <a:rPr lang="ru-RU" sz="19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Роструда</a:t>
          </a:r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9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Ростехнадзора</a:t>
          </a:r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9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Росприроднадзора</a:t>
          </a:r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</a:p>
        <a:p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аудитор комплексной безопасности,</a:t>
          </a:r>
        </a:p>
        <a:p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аналитик безопасности</a:t>
          </a:r>
          <a:endParaRPr lang="ru-RU" sz="1900" b="1" dirty="0">
            <a:solidFill>
              <a:schemeClr val="tx1"/>
            </a:solidFill>
          </a:endParaRPr>
        </a:p>
      </dgm:t>
    </dgm:pt>
    <dgm:pt modelId="{B6CA0792-4644-4717-9C1D-D43DBF8B856F}" type="parTrans" cxnId="{3A592659-DB16-47D3-9B03-D59882268BD9}">
      <dgm:prSet/>
      <dgm:spPr/>
      <dgm:t>
        <a:bodyPr/>
        <a:lstStyle/>
        <a:p>
          <a:endParaRPr lang="ru-RU"/>
        </a:p>
      </dgm:t>
    </dgm:pt>
    <dgm:pt modelId="{A4F6DF21-F26A-4966-BEF7-56EE452E34EA}" type="sibTrans" cxnId="{3A592659-DB16-47D3-9B03-D59882268BD9}">
      <dgm:prSet/>
      <dgm:spPr/>
      <dgm:t>
        <a:bodyPr/>
        <a:lstStyle/>
        <a:p>
          <a:endParaRPr lang="ru-RU"/>
        </a:p>
      </dgm:t>
    </dgm:pt>
    <dgm:pt modelId="{6F1FD9B0-37AD-4CE1-BCCF-A473CFE93774}" type="pres">
      <dgm:prSet presAssocID="{4A7D6AD9-F622-4048-AD0D-D5749D33DB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1B0EDD-3118-44E0-99A9-57977941A1B5}" type="pres">
      <dgm:prSet presAssocID="{3074913F-E6A9-4EA1-905D-D0AABE3970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3D1AC-B397-403D-BEF0-3A64ECF5C865}" type="pres">
      <dgm:prSet presAssocID="{56196B74-0301-44A6-84C0-86A291EA6B7E}" presName="sibTrans" presStyleCnt="0"/>
      <dgm:spPr/>
    </dgm:pt>
    <dgm:pt modelId="{90E12676-AA65-44ED-9E1A-D8154A5A4D94}" type="pres">
      <dgm:prSet presAssocID="{FBAA3282-82C4-49F8-9994-4D18449B389F}" presName="node" presStyleLbl="node1" presStyleIdx="1" presStyleCnt="5" custLinFactX="9439" custLinFactNeighborX="100000" custLinFactNeighborY="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AE34A-5956-4969-AFB2-4B5F9CCABA61}" type="pres">
      <dgm:prSet presAssocID="{96B42431-88B5-46D0-B695-204661C7271F}" presName="sibTrans" presStyleCnt="0"/>
      <dgm:spPr/>
    </dgm:pt>
    <dgm:pt modelId="{4AAC0A18-7EC0-4CB5-9912-4D3954766FBF}" type="pres">
      <dgm:prSet presAssocID="{3DF91AB9-1136-4745-97DA-7775DA20A051}" presName="node" presStyleLbl="node1" presStyleIdx="2" presStyleCnt="5" custLinFactX="-88794" custLinFactY="1398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26F3F-326E-4112-9C41-8ACE483FA69F}" type="pres">
      <dgm:prSet presAssocID="{D439DD5B-6C92-483B-8022-718B6A10A69B}" presName="sibTrans" presStyleCnt="0"/>
      <dgm:spPr/>
    </dgm:pt>
    <dgm:pt modelId="{C60874BA-FE25-48E5-8596-2F30BE45BBF2}" type="pres">
      <dgm:prSet presAssocID="{F25CBDE6-F9CF-46FE-B9AE-A526B11CF5DD}" presName="node" presStyleLbl="node1" presStyleIdx="3" presStyleCnt="5" custLinFactY="-16823" custLinFactNeighborX="5635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70901-523C-4D20-A090-C66336240785}" type="pres">
      <dgm:prSet presAssocID="{ACDD51A4-8675-4147-A157-1F1A41C2A491}" presName="sibTrans" presStyleCnt="0"/>
      <dgm:spPr/>
    </dgm:pt>
    <dgm:pt modelId="{5962A617-1B31-4073-B063-9621E28E655D}" type="pres">
      <dgm:prSet presAssocID="{07663D42-662B-4446-9CF9-CC68A8585080}" presName="node" presStyleLbl="node1" presStyleIdx="4" presStyleCnt="5" custLinFactNeighborX="6340" custLinFactNeighborY="-5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2A1016-45D7-4B07-B0D8-7D441A8E57E3}" srcId="{4A7D6AD9-F622-4048-AD0D-D5749D33DBFA}" destId="{3DF91AB9-1136-4745-97DA-7775DA20A051}" srcOrd="2" destOrd="0" parTransId="{2F8CBFEE-9D8A-4D4B-B2E8-E10166548E0C}" sibTransId="{D439DD5B-6C92-483B-8022-718B6A10A69B}"/>
    <dgm:cxn modelId="{60EBFE53-4F9A-4065-8288-139F8ECFE639}" type="presOf" srcId="{3074913F-E6A9-4EA1-905D-D0AABE3970E3}" destId="{2D1B0EDD-3118-44E0-99A9-57977941A1B5}" srcOrd="0" destOrd="0" presId="urn:microsoft.com/office/officeart/2005/8/layout/default#2"/>
    <dgm:cxn modelId="{C65B7325-752B-45EB-AE7B-3DBFD986BA5C}" type="presOf" srcId="{FBAA3282-82C4-49F8-9994-4D18449B389F}" destId="{90E12676-AA65-44ED-9E1A-D8154A5A4D94}" srcOrd="0" destOrd="0" presId="urn:microsoft.com/office/officeart/2005/8/layout/default#2"/>
    <dgm:cxn modelId="{D7C2EBD9-9CC9-4A27-9D43-087B47759236}" type="presOf" srcId="{F25CBDE6-F9CF-46FE-B9AE-A526B11CF5DD}" destId="{C60874BA-FE25-48E5-8596-2F30BE45BBF2}" srcOrd="0" destOrd="0" presId="urn:microsoft.com/office/officeart/2005/8/layout/default#2"/>
    <dgm:cxn modelId="{0165B413-8A6B-474B-AEC2-F8DCE36DC63C}" srcId="{4A7D6AD9-F622-4048-AD0D-D5749D33DBFA}" destId="{F25CBDE6-F9CF-46FE-B9AE-A526B11CF5DD}" srcOrd="3" destOrd="0" parTransId="{0FF29534-C9C7-464F-BD15-BA5A04C989C4}" sibTransId="{ACDD51A4-8675-4147-A157-1F1A41C2A491}"/>
    <dgm:cxn modelId="{564BFF16-B904-46E2-9290-2C850A40F4C3}" type="presOf" srcId="{4A7D6AD9-F622-4048-AD0D-D5749D33DBFA}" destId="{6F1FD9B0-37AD-4CE1-BCCF-A473CFE93774}" srcOrd="0" destOrd="0" presId="urn:microsoft.com/office/officeart/2005/8/layout/default#2"/>
    <dgm:cxn modelId="{3540332B-B1E4-49A8-874C-034FCCA0F1D5}" type="presOf" srcId="{07663D42-662B-4446-9CF9-CC68A8585080}" destId="{5962A617-1B31-4073-B063-9621E28E655D}" srcOrd="0" destOrd="0" presId="urn:microsoft.com/office/officeart/2005/8/layout/default#2"/>
    <dgm:cxn modelId="{C6D23392-A95A-497B-BED0-D2E0677449E5}" srcId="{4A7D6AD9-F622-4048-AD0D-D5749D33DBFA}" destId="{3074913F-E6A9-4EA1-905D-D0AABE3970E3}" srcOrd="0" destOrd="0" parTransId="{A01CADDF-37D5-4076-8633-80AC616B05C3}" sibTransId="{56196B74-0301-44A6-84C0-86A291EA6B7E}"/>
    <dgm:cxn modelId="{3A592659-DB16-47D3-9B03-D59882268BD9}" srcId="{4A7D6AD9-F622-4048-AD0D-D5749D33DBFA}" destId="{07663D42-662B-4446-9CF9-CC68A8585080}" srcOrd="4" destOrd="0" parTransId="{B6CA0792-4644-4717-9C1D-D43DBF8B856F}" sibTransId="{A4F6DF21-F26A-4966-BEF7-56EE452E34EA}"/>
    <dgm:cxn modelId="{8CC0AE88-609A-42F6-8254-0D0F8B03923C}" srcId="{4A7D6AD9-F622-4048-AD0D-D5749D33DBFA}" destId="{FBAA3282-82C4-49F8-9994-4D18449B389F}" srcOrd="1" destOrd="0" parTransId="{AC0A5957-1E5D-46DF-A113-D57A897FFDCD}" sibTransId="{96B42431-88B5-46D0-B695-204661C7271F}"/>
    <dgm:cxn modelId="{0E09B836-AA93-4343-8402-22E120DB8356}" type="presOf" srcId="{3DF91AB9-1136-4745-97DA-7775DA20A051}" destId="{4AAC0A18-7EC0-4CB5-9912-4D3954766FBF}" srcOrd="0" destOrd="0" presId="urn:microsoft.com/office/officeart/2005/8/layout/default#2"/>
    <dgm:cxn modelId="{9E2B6A6C-2D79-4FA1-B83F-3996A01EA103}" type="presParOf" srcId="{6F1FD9B0-37AD-4CE1-BCCF-A473CFE93774}" destId="{2D1B0EDD-3118-44E0-99A9-57977941A1B5}" srcOrd="0" destOrd="0" presId="urn:microsoft.com/office/officeart/2005/8/layout/default#2"/>
    <dgm:cxn modelId="{FD015724-E9D5-4F5B-9F00-C9F549747178}" type="presParOf" srcId="{6F1FD9B0-37AD-4CE1-BCCF-A473CFE93774}" destId="{2453D1AC-B397-403D-BEF0-3A64ECF5C865}" srcOrd="1" destOrd="0" presId="urn:microsoft.com/office/officeart/2005/8/layout/default#2"/>
    <dgm:cxn modelId="{76A32870-AF01-4F3C-974B-C6450A1AF9FF}" type="presParOf" srcId="{6F1FD9B0-37AD-4CE1-BCCF-A473CFE93774}" destId="{90E12676-AA65-44ED-9E1A-D8154A5A4D94}" srcOrd="2" destOrd="0" presId="urn:microsoft.com/office/officeart/2005/8/layout/default#2"/>
    <dgm:cxn modelId="{B15985F8-DB08-4B60-A197-DEDF0229FFF6}" type="presParOf" srcId="{6F1FD9B0-37AD-4CE1-BCCF-A473CFE93774}" destId="{3B1AE34A-5956-4969-AFB2-4B5F9CCABA61}" srcOrd="3" destOrd="0" presId="urn:microsoft.com/office/officeart/2005/8/layout/default#2"/>
    <dgm:cxn modelId="{CB16C0D5-EBE4-439F-9E8B-699066F77882}" type="presParOf" srcId="{6F1FD9B0-37AD-4CE1-BCCF-A473CFE93774}" destId="{4AAC0A18-7EC0-4CB5-9912-4D3954766FBF}" srcOrd="4" destOrd="0" presId="urn:microsoft.com/office/officeart/2005/8/layout/default#2"/>
    <dgm:cxn modelId="{7A9F5109-A851-42A6-8658-078058E98023}" type="presParOf" srcId="{6F1FD9B0-37AD-4CE1-BCCF-A473CFE93774}" destId="{D9726F3F-326E-4112-9C41-8ACE483FA69F}" srcOrd="5" destOrd="0" presId="urn:microsoft.com/office/officeart/2005/8/layout/default#2"/>
    <dgm:cxn modelId="{8D4C26A7-9EE0-4CEA-972A-3C24C97D1A71}" type="presParOf" srcId="{6F1FD9B0-37AD-4CE1-BCCF-A473CFE93774}" destId="{C60874BA-FE25-48E5-8596-2F30BE45BBF2}" srcOrd="6" destOrd="0" presId="urn:microsoft.com/office/officeart/2005/8/layout/default#2"/>
    <dgm:cxn modelId="{7D096C9F-6DCB-4840-80AA-D2BD6840924C}" type="presParOf" srcId="{6F1FD9B0-37AD-4CE1-BCCF-A473CFE93774}" destId="{18870901-523C-4D20-A090-C66336240785}" srcOrd="7" destOrd="0" presId="urn:microsoft.com/office/officeart/2005/8/layout/default#2"/>
    <dgm:cxn modelId="{2A55B968-C3A7-4610-A28E-639D0B1807AA}" type="presParOf" srcId="{6F1FD9B0-37AD-4CE1-BCCF-A473CFE93774}" destId="{5962A617-1B31-4073-B063-9621E28E655D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B12234-A45A-4630-90CD-97767DD4DE9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505451-4F91-4FA9-A307-1C93A72F5260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ИИиЭБ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EBED95C-2FFE-490D-82E8-787C129C1654}" type="parTrans" cxnId="{BA834355-7C66-47BC-8F45-08BE4BD77390}">
      <dgm:prSet/>
      <dgm:spPr/>
      <dgm:t>
        <a:bodyPr/>
        <a:lstStyle/>
        <a:p>
          <a:endParaRPr lang="ru-RU"/>
        </a:p>
      </dgm:t>
    </dgm:pt>
    <dgm:pt modelId="{5994100F-9CDF-4EEB-A92C-C1C81B3C8DF3}" type="sibTrans" cxnId="{BA834355-7C66-47BC-8F45-08BE4BD77390}">
      <dgm:prSet/>
      <dgm:spPr/>
      <dgm:t>
        <a:bodyPr/>
        <a:lstStyle/>
        <a:p>
          <a:endParaRPr lang="ru-RU"/>
        </a:p>
      </dgm:t>
    </dgm:pt>
    <dgm:pt modelId="{D158CF1C-09F8-4058-8E53-2F06378D309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Современные лаборатории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E64AF8-8B51-431E-AE48-6BB1F873A359}" type="parTrans" cxnId="{BE9C48F2-D710-4E47-BF6A-FC4576DE59A0}">
      <dgm:prSet/>
      <dgm:spPr/>
      <dgm:t>
        <a:bodyPr/>
        <a:lstStyle/>
        <a:p>
          <a:endParaRPr lang="ru-RU"/>
        </a:p>
      </dgm:t>
    </dgm:pt>
    <dgm:pt modelId="{ED9F5327-AEF0-4171-84D7-F65AD634096E}" type="sibTrans" cxnId="{BE9C48F2-D710-4E47-BF6A-FC4576DE59A0}">
      <dgm:prSet/>
      <dgm:spPr/>
      <dgm:t>
        <a:bodyPr/>
        <a:lstStyle/>
        <a:p>
          <a:endParaRPr lang="ru-RU"/>
        </a:p>
      </dgm:t>
    </dgm:pt>
    <dgm:pt modelId="{C56E3868-CB6F-4ECF-A256-CCA66A6C0D2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Компьютерные классы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B5DC7E-19E8-4D5D-B3AD-9E2A38936DB8}" type="parTrans" cxnId="{7DB69542-2BEE-4156-8A40-7E77A7829861}">
      <dgm:prSet/>
      <dgm:spPr/>
      <dgm:t>
        <a:bodyPr/>
        <a:lstStyle/>
        <a:p>
          <a:endParaRPr lang="ru-RU"/>
        </a:p>
      </dgm:t>
    </dgm:pt>
    <dgm:pt modelId="{9EF02E28-A230-4840-B876-82A8F698C523}" type="sibTrans" cxnId="{7DB69542-2BEE-4156-8A40-7E77A7829861}">
      <dgm:prSet/>
      <dgm:spPr/>
      <dgm:t>
        <a:bodyPr/>
        <a:lstStyle/>
        <a:p>
          <a:endParaRPr lang="ru-RU"/>
        </a:p>
      </dgm:t>
    </dgm:pt>
    <dgm:pt modelId="{A935AB18-5067-4DC2-B9AE-F00C3787C40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Пространства для отдыха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81A223F-E2FC-4131-82A5-9B77C801E66A}" type="parTrans" cxnId="{928534B6-E217-403B-ABAF-3C5324BAC9A5}">
      <dgm:prSet/>
      <dgm:spPr/>
      <dgm:t>
        <a:bodyPr/>
        <a:lstStyle/>
        <a:p>
          <a:endParaRPr lang="ru-RU"/>
        </a:p>
      </dgm:t>
    </dgm:pt>
    <dgm:pt modelId="{7C5DBC7A-9026-441E-B878-A5A1CAB15BF4}" type="sibTrans" cxnId="{928534B6-E217-403B-ABAF-3C5324BAC9A5}">
      <dgm:prSet/>
      <dgm:spPr/>
      <dgm:t>
        <a:bodyPr/>
        <a:lstStyle/>
        <a:p>
          <a:endParaRPr lang="ru-RU"/>
        </a:p>
      </dgm:t>
    </dgm:pt>
    <dgm:pt modelId="{164018EF-0F89-4575-AB50-3DEC6F87C02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Интерактивные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аудитории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49DCBC-54B7-4351-932D-86A323AF0D42}" type="parTrans" cxnId="{33C2BBD4-F7FE-438A-BDD0-6E639B89EFFB}">
      <dgm:prSet/>
      <dgm:spPr/>
      <dgm:t>
        <a:bodyPr/>
        <a:lstStyle/>
        <a:p>
          <a:endParaRPr lang="ru-RU"/>
        </a:p>
      </dgm:t>
    </dgm:pt>
    <dgm:pt modelId="{31139F78-447E-4A50-BE1B-10DEEA2E264C}" type="sibTrans" cxnId="{33C2BBD4-F7FE-438A-BDD0-6E639B89EFFB}">
      <dgm:prSet/>
      <dgm:spPr/>
      <dgm:t>
        <a:bodyPr/>
        <a:lstStyle/>
        <a:p>
          <a:endParaRPr lang="ru-RU"/>
        </a:p>
      </dgm:t>
    </dgm:pt>
    <dgm:pt modelId="{A0844637-4EA0-4BF6-8E6C-0A4ED4BDC809}" type="pres">
      <dgm:prSet presAssocID="{4EB12234-A45A-4630-90CD-97767DD4DE9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7A6205-1CCD-4CE0-A6EF-9A74693EF9D6}" type="pres">
      <dgm:prSet presAssocID="{4EB12234-A45A-4630-90CD-97767DD4DE91}" presName="matrix" presStyleCnt="0"/>
      <dgm:spPr/>
    </dgm:pt>
    <dgm:pt modelId="{B971FA99-017E-436A-8216-95946EDAB011}" type="pres">
      <dgm:prSet presAssocID="{4EB12234-A45A-4630-90CD-97767DD4DE91}" presName="tile1" presStyleLbl="node1" presStyleIdx="0" presStyleCnt="4" custLinFactNeighborX="-78481" custLinFactNeighborY="-15105"/>
      <dgm:spPr/>
      <dgm:t>
        <a:bodyPr/>
        <a:lstStyle/>
        <a:p>
          <a:endParaRPr lang="ru-RU"/>
        </a:p>
      </dgm:t>
    </dgm:pt>
    <dgm:pt modelId="{3FD72EB2-5628-44D4-9BF6-C0FF761DC9D1}" type="pres">
      <dgm:prSet presAssocID="{4EB12234-A45A-4630-90CD-97767DD4DE9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D5E42-F67A-4180-9520-BE3B9B4A14A0}" type="pres">
      <dgm:prSet presAssocID="{4EB12234-A45A-4630-90CD-97767DD4DE91}" presName="tile2" presStyleLbl="node1" presStyleIdx="1" presStyleCnt="4"/>
      <dgm:spPr/>
      <dgm:t>
        <a:bodyPr/>
        <a:lstStyle/>
        <a:p>
          <a:endParaRPr lang="ru-RU"/>
        </a:p>
      </dgm:t>
    </dgm:pt>
    <dgm:pt modelId="{791AF8FE-91E3-4098-A3A1-858F8EE7B19B}" type="pres">
      <dgm:prSet presAssocID="{4EB12234-A45A-4630-90CD-97767DD4DE9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10682-899A-4478-8296-C57347EBE540}" type="pres">
      <dgm:prSet presAssocID="{4EB12234-A45A-4630-90CD-97767DD4DE91}" presName="tile3" presStyleLbl="node1" presStyleIdx="2" presStyleCnt="4"/>
      <dgm:spPr/>
      <dgm:t>
        <a:bodyPr/>
        <a:lstStyle/>
        <a:p>
          <a:endParaRPr lang="ru-RU"/>
        </a:p>
      </dgm:t>
    </dgm:pt>
    <dgm:pt modelId="{1F07667D-CF41-484B-8619-B5C5D4D9B256}" type="pres">
      <dgm:prSet presAssocID="{4EB12234-A45A-4630-90CD-97767DD4DE9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494AC8-F0A8-4E9A-8E89-B56DEE323F52}" type="pres">
      <dgm:prSet presAssocID="{4EB12234-A45A-4630-90CD-97767DD4DE91}" presName="tile4" presStyleLbl="node1" presStyleIdx="3" presStyleCnt="4"/>
      <dgm:spPr/>
      <dgm:t>
        <a:bodyPr/>
        <a:lstStyle/>
        <a:p>
          <a:endParaRPr lang="ru-RU"/>
        </a:p>
      </dgm:t>
    </dgm:pt>
    <dgm:pt modelId="{0BBB0AD6-B559-4383-8B4E-210FF5E43EB1}" type="pres">
      <dgm:prSet presAssocID="{4EB12234-A45A-4630-90CD-97767DD4DE9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441390-A794-4226-8B68-69F88302D77C}" type="pres">
      <dgm:prSet presAssocID="{4EB12234-A45A-4630-90CD-97767DD4DE91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34355-7C66-47BC-8F45-08BE4BD77390}" srcId="{4EB12234-A45A-4630-90CD-97767DD4DE91}" destId="{D1505451-4F91-4FA9-A307-1C93A72F5260}" srcOrd="0" destOrd="0" parTransId="{BEBED95C-2FFE-490D-82E8-787C129C1654}" sibTransId="{5994100F-9CDF-4EEB-A92C-C1C81B3C8DF3}"/>
    <dgm:cxn modelId="{5B77596A-A55E-4988-BB9C-9FA545E31509}" type="presOf" srcId="{C56E3868-CB6F-4ECF-A256-CCA66A6C0D26}" destId="{E4FD5E42-F67A-4180-9520-BE3B9B4A14A0}" srcOrd="0" destOrd="0" presId="urn:microsoft.com/office/officeart/2005/8/layout/matrix1"/>
    <dgm:cxn modelId="{59FB549F-920E-4965-8CA6-7B990A9E0207}" type="presOf" srcId="{A935AB18-5067-4DC2-B9AE-F00C3787C40E}" destId="{21C10682-899A-4478-8296-C57347EBE540}" srcOrd="0" destOrd="0" presId="urn:microsoft.com/office/officeart/2005/8/layout/matrix1"/>
    <dgm:cxn modelId="{33C2BBD4-F7FE-438A-BDD0-6E639B89EFFB}" srcId="{D1505451-4F91-4FA9-A307-1C93A72F5260}" destId="{164018EF-0F89-4575-AB50-3DEC6F87C029}" srcOrd="3" destOrd="0" parTransId="{B449DCBC-54B7-4351-932D-86A323AF0D42}" sibTransId="{31139F78-447E-4A50-BE1B-10DEEA2E264C}"/>
    <dgm:cxn modelId="{82FCAF68-2192-463D-BC6C-2A6DBEAC0CAB}" type="presOf" srcId="{C56E3868-CB6F-4ECF-A256-CCA66A6C0D26}" destId="{791AF8FE-91E3-4098-A3A1-858F8EE7B19B}" srcOrd="1" destOrd="0" presId="urn:microsoft.com/office/officeart/2005/8/layout/matrix1"/>
    <dgm:cxn modelId="{BE9C48F2-D710-4E47-BF6A-FC4576DE59A0}" srcId="{D1505451-4F91-4FA9-A307-1C93A72F5260}" destId="{D158CF1C-09F8-4058-8E53-2F06378D309B}" srcOrd="0" destOrd="0" parTransId="{3DE64AF8-8B51-431E-AE48-6BB1F873A359}" sibTransId="{ED9F5327-AEF0-4171-84D7-F65AD634096E}"/>
    <dgm:cxn modelId="{6EC635CD-7D6F-43E1-9FA3-4044407BF11B}" type="presOf" srcId="{164018EF-0F89-4575-AB50-3DEC6F87C029}" destId="{5D494AC8-F0A8-4E9A-8E89-B56DEE323F52}" srcOrd="0" destOrd="0" presId="urn:microsoft.com/office/officeart/2005/8/layout/matrix1"/>
    <dgm:cxn modelId="{842402ED-A600-4B91-AEC2-D895D838BC26}" type="presOf" srcId="{D158CF1C-09F8-4058-8E53-2F06378D309B}" destId="{B971FA99-017E-436A-8216-95946EDAB011}" srcOrd="0" destOrd="0" presId="urn:microsoft.com/office/officeart/2005/8/layout/matrix1"/>
    <dgm:cxn modelId="{928534B6-E217-403B-ABAF-3C5324BAC9A5}" srcId="{D1505451-4F91-4FA9-A307-1C93A72F5260}" destId="{A935AB18-5067-4DC2-B9AE-F00C3787C40E}" srcOrd="2" destOrd="0" parTransId="{181A223F-E2FC-4131-82A5-9B77C801E66A}" sibTransId="{7C5DBC7A-9026-441E-B878-A5A1CAB15BF4}"/>
    <dgm:cxn modelId="{CE1C1A94-BFF9-4472-9D7B-59D85E10A41D}" type="presOf" srcId="{164018EF-0F89-4575-AB50-3DEC6F87C029}" destId="{0BBB0AD6-B559-4383-8B4E-210FF5E43EB1}" srcOrd="1" destOrd="0" presId="urn:microsoft.com/office/officeart/2005/8/layout/matrix1"/>
    <dgm:cxn modelId="{7AA3B303-0ACD-45D0-AD2F-55047DC411C1}" type="presOf" srcId="{D1505451-4F91-4FA9-A307-1C93A72F5260}" destId="{71441390-A794-4226-8B68-69F88302D77C}" srcOrd="0" destOrd="0" presId="urn:microsoft.com/office/officeart/2005/8/layout/matrix1"/>
    <dgm:cxn modelId="{7C48D867-8E8B-4BE2-9349-38A35723286F}" type="presOf" srcId="{4EB12234-A45A-4630-90CD-97767DD4DE91}" destId="{A0844637-4EA0-4BF6-8E6C-0A4ED4BDC809}" srcOrd="0" destOrd="0" presId="urn:microsoft.com/office/officeart/2005/8/layout/matrix1"/>
    <dgm:cxn modelId="{7DB69542-2BEE-4156-8A40-7E77A7829861}" srcId="{D1505451-4F91-4FA9-A307-1C93A72F5260}" destId="{C56E3868-CB6F-4ECF-A256-CCA66A6C0D26}" srcOrd="1" destOrd="0" parTransId="{FDB5DC7E-19E8-4D5D-B3AD-9E2A38936DB8}" sibTransId="{9EF02E28-A230-4840-B876-82A8F698C523}"/>
    <dgm:cxn modelId="{E4E42E7C-093B-49E6-821D-EF15A3660D09}" type="presOf" srcId="{D158CF1C-09F8-4058-8E53-2F06378D309B}" destId="{3FD72EB2-5628-44D4-9BF6-C0FF761DC9D1}" srcOrd="1" destOrd="0" presId="urn:microsoft.com/office/officeart/2005/8/layout/matrix1"/>
    <dgm:cxn modelId="{E1F5A75A-6C07-4963-BBD0-79D727B06142}" type="presOf" srcId="{A935AB18-5067-4DC2-B9AE-F00C3787C40E}" destId="{1F07667D-CF41-484B-8619-B5C5D4D9B256}" srcOrd="1" destOrd="0" presId="urn:microsoft.com/office/officeart/2005/8/layout/matrix1"/>
    <dgm:cxn modelId="{071C0F79-8818-406A-932F-054C4C6B8633}" type="presParOf" srcId="{A0844637-4EA0-4BF6-8E6C-0A4ED4BDC809}" destId="{B47A6205-1CCD-4CE0-A6EF-9A74693EF9D6}" srcOrd="0" destOrd="0" presId="urn:microsoft.com/office/officeart/2005/8/layout/matrix1"/>
    <dgm:cxn modelId="{9F83705F-B7A4-4B45-B605-F49EC8D5E4D2}" type="presParOf" srcId="{B47A6205-1CCD-4CE0-A6EF-9A74693EF9D6}" destId="{B971FA99-017E-436A-8216-95946EDAB011}" srcOrd="0" destOrd="0" presId="urn:microsoft.com/office/officeart/2005/8/layout/matrix1"/>
    <dgm:cxn modelId="{E4A3570C-BC93-4589-B3E9-8BA0BDCB851B}" type="presParOf" srcId="{B47A6205-1CCD-4CE0-A6EF-9A74693EF9D6}" destId="{3FD72EB2-5628-44D4-9BF6-C0FF761DC9D1}" srcOrd="1" destOrd="0" presId="urn:microsoft.com/office/officeart/2005/8/layout/matrix1"/>
    <dgm:cxn modelId="{2488EA83-AA29-418C-9117-59F6647B6F23}" type="presParOf" srcId="{B47A6205-1CCD-4CE0-A6EF-9A74693EF9D6}" destId="{E4FD5E42-F67A-4180-9520-BE3B9B4A14A0}" srcOrd="2" destOrd="0" presId="urn:microsoft.com/office/officeart/2005/8/layout/matrix1"/>
    <dgm:cxn modelId="{B593F0D3-2C6B-46C9-B83A-456FAE2FD345}" type="presParOf" srcId="{B47A6205-1CCD-4CE0-A6EF-9A74693EF9D6}" destId="{791AF8FE-91E3-4098-A3A1-858F8EE7B19B}" srcOrd="3" destOrd="0" presId="urn:microsoft.com/office/officeart/2005/8/layout/matrix1"/>
    <dgm:cxn modelId="{9280B31B-735F-423C-83D8-CBA2A78C6ADC}" type="presParOf" srcId="{B47A6205-1CCD-4CE0-A6EF-9A74693EF9D6}" destId="{21C10682-899A-4478-8296-C57347EBE540}" srcOrd="4" destOrd="0" presId="urn:microsoft.com/office/officeart/2005/8/layout/matrix1"/>
    <dgm:cxn modelId="{7152E3AC-5BD3-4A5F-9C02-01BF66C846BB}" type="presParOf" srcId="{B47A6205-1CCD-4CE0-A6EF-9A74693EF9D6}" destId="{1F07667D-CF41-484B-8619-B5C5D4D9B256}" srcOrd="5" destOrd="0" presId="urn:microsoft.com/office/officeart/2005/8/layout/matrix1"/>
    <dgm:cxn modelId="{15D3793B-BC21-4C3A-8E2B-9E84FD3B960B}" type="presParOf" srcId="{B47A6205-1CCD-4CE0-A6EF-9A74693EF9D6}" destId="{5D494AC8-F0A8-4E9A-8E89-B56DEE323F52}" srcOrd="6" destOrd="0" presId="urn:microsoft.com/office/officeart/2005/8/layout/matrix1"/>
    <dgm:cxn modelId="{714080B0-4C91-45F9-BC16-277EB519E780}" type="presParOf" srcId="{B47A6205-1CCD-4CE0-A6EF-9A74693EF9D6}" destId="{0BBB0AD6-B559-4383-8B4E-210FF5E43EB1}" srcOrd="7" destOrd="0" presId="urn:microsoft.com/office/officeart/2005/8/layout/matrix1"/>
    <dgm:cxn modelId="{2BB71B2B-08A0-434A-A64A-063959C166F0}" type="presParOf" srcId="{A0844637-4EA0-4BF6-8E6C-0A4ED4BDC809}" destId="{71441390-A794-4226-8B68-69F88302D77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E09D7-D1C8-4030-9283-48BE6012BD65}">
      <dsp:nvSpPr>
        <dsp:cNvPr id="0" name=""/>
        <dsp:cNvSpPr/>
      </dsp:nvSpPr>
      <dsp:spPr>
        <a:xfrm>
          <a:off x="764006" y="0"/>
          <a:ext cx="8658746" cy="4396202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44D530E-D88F-4F58-BEC4-B446050044CF}">
      <dsp:nvSpPr>
        <dsp:cNvPr id="0" name=""/>
        <dsp:cNvSpPr/>
      </dsp:nvSpPr>
      <dsp:spPr>
        <a:xfrm>
          <a:off x="6108" y="1318860"/>
          <a:ext cx="3178295" cy="175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20.03.01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Бакалавриат</a:t>
          </a:r>
          <a:endParaRPr lang="ru-RU" sz="3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950" y="1404702"/>
        <a:ext cx="3006611" cy="1586796"/>
      </dsp:txXfrm>
    </dsp:sp>
    <dsp:sp modelId="{1EFEB344-A742-4708-A42C-588CEAFEFC97}">
      <dsp:nvSpPr>
        <dsp:cNvPr id="0" name=""/>
        <dsp:cNvSpPr/>
      </dsp:nvSpPr>
      <dsp:spPr>
        <a:xfrm>
          <a:off x="3504232" y="1318860"/>
          <a:ext cx="3178295" cy="175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20.04.01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Магистратура</a:t>
          </a:r>
          <a:endParaRPr lang="ru-RU" sz="3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0074" y="1404702"/>
        <a:ext cx="3006611" cy="1586796"/>
      </dsp:txXfrm>
    </dsp:sp>
    <dsp:sp modelId="{3799C315-743C-4557-935E-391DDECA45EA}">
      <dsp:nvSpPr>
        <dsp:cNvPr id="0" name=""/>
        <dsp:cNvSpPr/>
      </dsp:nvSpPr>
      <dsp:spPr>
        <a:xfrm>
          <a:off x="7002356" y="1318860"/>
          <a:ext cx="3178295" cy="175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20.06.01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Аспирантура</a:t>
          </a:r>
          <a:endParaRPr lang="ru-RU" sz="3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88198" y="1404702"/>
        <a:ext cx="3006611" cy="1586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0FFAA-A1E4-4B94-BE3A-705AB4B86BC7}">
      <dsp:nvSpPr>
        <dsp:cNvPr id="0" name=""/>
        <dsp:cNvSpPr/>
      </dsp:nvSpPr>
      <dsp:spPr>
        <a:xfrm rot="10800000">
          <a:off x="2903022" y="318271"/>
          <a:ext cx="8030708" cy="404554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3973" tIns="114300" rIns="21336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программы</a:t>
          </a:r>
          <a:endParaRPr lang="ru-RU" sz="3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 технологических процессов и производств </a:t>
          </a:r>
          <a:endParaRPr lang="ru-RU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Противопожарные системы</a:t>
          </a:r>
          <a:endParaRPr lang="ru-RU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Экоаналитика и экозащита</a:t>
          </a:r>
          <a:endParaRPr lang="ru-RU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914408" y="318271"/>
        <a:ext cx="7019322" cy="4045544"/>
      </dsp:txXfrm>
    </dsp:sp>
    <dsp:sp modelId="{F7E6EAAB-70CB-4D3D-A773-0A15EF4D25B6}">
      <dsp:nvSpPr>
        <dsp:cNvPr id="0" name=""/>
        <dsp:cNvSpPr/>
      </dsp:nvSpPr>
      <dsp:spPr>
        <a:xfrm>
          <a:off x="660212" y="712788"/>
          <a:ext cx="3520999" cy="343292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6713C-2998-4D6B-9AF7-24F7F32766E0}">
      <dsp:nvSpPr>
        <dsp:cNvPr id="0" name=""/>
        <dsp:cNvSpPr/>
      </dsp:nvSpPr>
      <dsp:spPr>
        <a:xfrm rot="10800000">
          <a:off x="1560018" y="0"/>
          <a:ext cx="9660264" cy="46988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5321" tIns="91440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программы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Системы управления производственной, промышленной и экологической безопасностью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пожарной безопасностью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промышленной безопасностью, охраной труда и окружающей среды в нефтегазовом и химическом комплексах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Экологический инжиниринг и аудит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Надзорная и инспекционная деятельность в сфере труда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Аудит комплексной безопасности в промышленности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734725" y="0"/>
        <a:ext cx="8485557" cy="4698828"/>
      </dsp:txXfrm>
    </dsp:sp>
    <dsp:sp modelId="{8C221BD8-19A1-4906-809F-85DFB0065214}">
      <dsp:nvSpPr>
        <dsp:cNvPr id="0" name=""/>
        <dsp:cNvSpPr/>
      </dsp:nvSpPr>
      <dsp:spPr>
        <a:xfrm>
          <a:off x="139553" y="111463"/>
          <a:ext cx="3663090" cy="366309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E5A7A-3713-40AD-B46A-1F8BB37DF82F}">
      <dsp:nvSpPr>
        <dsp:cNvPr id="0" name=""/>
        <dsp:cNvSpPr/>
      </dsp:nvSpPr>
      <dsp:spPr>
        <a:xfrm rot="10800000">
          <a:off x="101591" y="211512"/>
          <a:ext cx="10033752" cy="44879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715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программы: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труда в строительстве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труда, пожарная и промышленная безопасность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труда, промышленная безопасность, безопасность в чрезвычайных ситуациях (недропользование)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Техносферная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безопасность 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 энергетике)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23580" y="211512"/>
        <a:ext cx="8911763" cy="4487956"/>
      </dsp:txXfrm>
    </dsp:sp>
    <dsp:sp modelId="{585B81E3-67D2-4C4A-AF31-FA1572E4AF6F}">
      <dsp:nvSpPr>
        <dsp:cNvPr id="0" name=""/>
        <dsp:cNvSpPr/>
      </dsp:nvSpPr>
      <dsp:spPr>
        <a:xfrm>
          <a:off x="203498" y="1062715"/>
          <a:ext cx="2447107" cy="22719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0D967-5F55-488A-B9AB-D43E0C19B98B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промышленные предприятия всего сектора экономики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9687"/>
        <a:ext cx="3286125" cy="1971675"/>
      </dsp:txXfrm>
    </dsp:sp>
    <dsp:sp modelId="{B8B84F24-C6F3-4D94-917B-C0903F334622}">
      <dsp:nvSpPr>
        <dsp:cNvPr id="0" name=""/>
        <dsp:cNvSpPr/>
      </dsp:nvSpPr>
      <dsp:spPr>
        <a:xfrm>
          <a:off x="3684173" y="51261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природоохранные, санитарные лаборатории и службы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684173" y="51261"/>
        <a:ext cx="3286125" cy="1971675"/>
      </dsp:txXfrm>
    </dsp:sp>
    <dsp:sp modelId="{0AAE7602-B4EC-4031-B8C5-92A9080F2809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МЧС, службы пожарной безопасности компаний и фирм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7229475" y="39687"/>
        <a:ext cx="3286125" cy="1971675"/>
      </dsp:txXfrm>
    </dsp:sp>
    <dsp:sp modelId="{368E0457-FC73-4B31-9B9B-E192EE50DB6C}">
      <dsp:nvSpPr>
        <dsp:cNvPr id="0" name=""/>
        <dsp:cNvSpPr/>
      </dsp:nvSpPr>
      <dsp:spPr>
        <a:xfrm>
          <a:off x="353997" y="2282106"/>
          <a:ext cx="4782133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органы государственного управления, надзора и контроля (Минтруд России, Минприроды России, </a:t>
          </a:r>
          <a:r>
            <a:rPr lang="ru-RU" sz="22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Ростехнадзор</a:t>
          </a:r>
          <a:r>
            <a:rPr lang="ru-RU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Росприроднадзор</a:t>
          </a:r>
          <a:r>
            <a:rPr lang="ru-RU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353997" y="2282106"/>
        <a:ext cx="4782133" cy="1971675"/>
      </dsp:txXfrm>
    </dsp:sp>
    <dsp:sp modelId="{1244DF49-4253-4634-B009-1DE675C4F88B}">
      <dsp:nvSpPr>
        <dsp:cNvPr id="0" name=""/>
        <dsp:cNvSpPr/>
      </dsp:nvSpPr>
      <dsp:spPr>
        <a:xfrm>
          <a:off x="5572265" y="2314580"/>
          <a:ext cx="4557986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проектные бюро, консалтинговые компании,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страховые компании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72265" y="2314580"/>
        <a:ext cx="4557986" cy="19716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41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16DD6715-950D-4219-91A9-83DCFB6EB73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5563" tIns="47781" rIns="95563" bIns="477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0"/>
            <a:ext cx="2945660" cy="49641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EBBD74B2-F205-4B27-8E9E-19164A1515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13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46B6D2-90D5-4D43-993E-212CBE7FF51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 txBox="1">
            <a:spLocks noGrp="1"/>
          </p:cNvSpPr>
          <p:nvPr/>
        </p:nvSpPr>
        <p:spPr bwMode="auto">
          <a:xfrm>
            <a:off x="3850443" y="9430090"/>
            <a:ext cx="2945660" cy="4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3" tIns="47781" rIns="95563" bIns="47781" anchor="b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EFA317B-BE0D-4765-B295-3207389EFF45}" type="slidenum">
              <a:rPr lang="ru-RU" altLang="ru-RU" sz="130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 sz="130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 txBox="1">
            <a:spLocks noGrp="1"/>
          </p:cNvSpPr>
          <p:nvPr/>
        </p:nvSpPr>
        <p:spPr bwMode="auto">
          <a:xfrm>
            <a:off x="3850443" y="9430090"/>
            <a:ext cx="2945660" cy="4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3" tIns="47781" rIns="95563" bIns="47781" anchor="b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EFA317B-BE0D-4765-B295-3207389EFF45}" type="slidenum">
              <a:rPr lang="ru-RU" altLang="ru-RU" sz="130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 sz="130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9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0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7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8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0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CC500-CCAC-4861-9A1B-1124719277F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E734D-2DB8-4C26-8C20-D73E178F1D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5396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21C3B-849A-4ACB-BE8C-7F4EE31FA5BA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C395F96-48FD-4393-9645-09C44F8CF4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5609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8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C4719-2A7C-481B-921F-CEE2478186D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E60B7-074D-46AF-8D57-4C577EA157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3745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F744A-782A-4CA5-8B62-FB4E4BDCA71A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75EDFA-5CFA-42DC-B893-1477FFA6AD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3335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66346-40B6-44B1-9BC0-85AED378396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FB596-ED97-4F44-8A12-C536D5F6E8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2983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4DB5-F47B-4639-B37F-DA882C880DB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5C884-36D6-481E-A013-E4D3647964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9043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89158-C114-4639-B9A9-46B6B121ED4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A24D8-CEF0-4609-82AA-C5974E4F68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4795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3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5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5485E-A1D0-4AC1-8110-97F46F2982E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088FD-309B-4749-8FB7-4E51D557EA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098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9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0010C-F6DB-43F7-AD56-DA8C5E42DBE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037C1-7EBA-453A-944D-7E97AF48A4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4738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6DCC7-2119-4F6C-8B4E-4F4F30D171FD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85ECD-AC0B-416E-8D38-2AB11C97BC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489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0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3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AABF5-E7AB-4DB3-9A1F-4BACC2A152D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2615D-7C85-4B22-B25A-5DF5CF6C6B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0767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A8281-AB6C-4EAD-A0C3-6BF88C92B1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1052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CC500-CCAC-4861-9A1B-1124719277F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E734D-2DB8-4C26-8C20-D73E178F1D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3344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21C3B-849A-4ACB-BE8C-7F4EE31FA5BA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C395F96-48FD-4393-9645-09C44F8CF4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2028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C4719-2A7C-481B-921F-CEE2478186D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E60B7-074D-46AF-8D57-4C577EA157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6022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F744A-782A-4CA5-8B62-FB4E4BDCA71A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75EDFA-5CFA-42DC-B893-1477FFA6AD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290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66346-40B6-44B1-9BC0-85AED378396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FB596-ED97-4F44-8A12-C536D5F6E8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6666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4DB5-F47B-4639-B37F-DA882C880DB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5C884-36D6-481E-A013-E4D3647964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34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23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89158-C114-4639-B9A9-46B6B121ED4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A24D8-CEF0-4609-82AA-C5974E4F68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3699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5485E-A1D0-4AC1-8110-97F46F2982E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088FD-309B-4749-8FB7-4E51D557EA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178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0010C-F6DB-43F7-AD56-DA8C5E42DBE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037C1-7EBA-453A-944D-7E97AF48A4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5830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6DCC7-2119-4F6C-8B4E-4F4F30D171FD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85ECD-AC0B-416E-8D38-2AB11C97BC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2373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AABF5-E7AB-4DB3-9A1F-4BACC2A152D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2615D-7C85-4B22-B25A-5DF5CF6C6B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616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A8281-AB6C-4EAD-A0C3-6BF88C92B1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961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0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88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12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08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36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A4B38-AE10-4240-9262-B085C9300427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8FE34-483F-4BAF-A563-589682262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0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5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41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85A079-8599-4004-883D-5B5299A3CF2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3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3A66FE-75EA-4EDE-964A-A7743A92CA30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85A079-8599-4004-883D-5B5299A3CF2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3A66FE-75EA-4EDE-964A-A7743A92CA30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53.jpeg"/><Relationship Id="rId7" Type="http://schemas.openxmlformats.org/officeDocument/2006/relationships/diagramLayout" Target="../diagrams/layout7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microsoft.com/office/2007/relationships/diagramDrawing" Target="../diagrams/drawing7.xml"/><Relationship Id="rId4" Type="http://schemas.openxmlformats.org/officeDocument/2006/relationships/image" Target="../media/image54.jpeg"/><Relationship Id="rId9" Type="http://schemas.openxmlformats.org/officeDocument/2006/relationships/diagramColors" Target="../diagrams/colors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mailto:safety@tltsu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2722562"/>
            <a:ext cx="11442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нженерной и экологической безопасности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Тольятти 2022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313" y="599354"/>
            <a:ext cx="11191875" cy="15794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32" y="1982004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130" y="4037013"/>
            <a:ext cx="3110837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4724" r="8858" b="7312"/>
          <a:stretch>
            <a:fillRect/>
          </a:stretch>
        </p:blipFill>
        <p:spPr bwMode="auto">
          <a:xfrm>
            <a:off x="6780013" y="4037013"/>
            <a:ext cx="32385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287" y="4037013"/>
            <a:ext cx="1827212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8"/>
          <a:stretch>
            <a:fillRect/>
          </a:stretch>
        </p:blipFill>
        <p:spPr bwMode="auto">
          <a:xfrm>
            <a:off x="662731" y="4035425"/>
            <a:ext cx="267077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работать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2069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Кем работать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664985"/>
              </p:ext>
            </p:extLst>
          </p:nvPr>
        </p:nvGraphicFramePr>
        <p:xfrm>
          <a:off x="590309" y="1539433"/>
          <a:ext cx="10763491" cy="463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814917" y="404813"/>
            <a:ext cx="10945283" cy="23034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" indent="0" algn="ctr" fontAlgn="auto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лучшее инженерное образование по направлению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Техносферной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безопасности»</a:t>
            </a:r>
          </a:p>
          <a:p>
            <a:pPr marL="45720" indent="0" algn="ctr" fontAlgn="auto">
              <a:lnSpc>
                <a:spcPct val="16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2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Высококвалифицированные преподаватели, практики</a:t>
            </a:r>
          </a:p>
          <a:p>
            <a:pPr marL="45720" indent="0" fontAlgn="auto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100 %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трудоустройство с 3–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курса</a:t>
            </a:r>
          </a:p>
          <a:p>
            <a:pPr indent="-182880" fontAlgn="auto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/>
            </a:pP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Динамичная научная деятельность</a:t>
            </a:r>
          </a:p>
          <a:p>
            <a:pPr marL="45720" indent="0" fontAlgn="auto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выпускников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Picture 2" descr="E:\фото\kartinka-6-ekspertiza-provoditsja-kompetnentynmi-organami-1024x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57" y="3648254"/>
            <a:ext cx="4353183" cy="305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8113184" y="836618"/>
            <a:ext cx="4078816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Лаборатория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000" b="1" dirty="0" err="1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Электробезопасность</a:t>
            </a: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0484" name="Rectangle 22"/>
          <p:cNvSpPr>
            <a:spLocks noChangeArrowheads="1"/>
          </p:cNvSpPr>
          <p:nvPr/>
        </p:nvSpPr>
        <p:spPr bwMode="auto">
          <a:xfrm>
            <a:off x="4121949" y="3023281"/>
            <a:ext cx="3888317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Лаборатория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«Производственная безопасность»</a:t>
            </a:r>
            <a:endParaRPr lang="ru-RU" altLang="ru-RU" sz="1900" b="1" dirty="0">
              <a:solidFill>
                <a:srgbClr val="5DCEA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Text Box 28"/>
          <p:cNvSpPr txBox="1">
            <a:spLocks noChangeArrowheads="1"/>
          </p:cNvSpPr>
          <p:nvPr/>
        </p:nvSpPr>
        <p:spPr bwMode="auto">
          <a:xfrm>
            <a:off x="-336548" y="620715"/>
            <a:ext cx="4512735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Лаборатория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«Промышленная безопасность»</a:t>
            </a:r>
            <a:endParaRPr lang="ru-RU" altLang="ru-RU" sz="1900" b="1" dirty="0">
              <a:solidFill>
                <a:srgbClr val="5DCEA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10416" r="19531" b="9721"/>
          <a:stretch>
            <a:fillRect/>
          </a:stretch>
        </p:blipFill>
        <p:spPr bwMode="auto">
          <a:xfrm>
            <a:off x="254642" y="1328601"/>
            <a:ext cx="4627851" cy="30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76817" y="6355"/>
            <a:ext cx="10896600" cy="614363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altLang="ru-RU" sz="32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Лаборатории </a:t>
            </a:r>
            <a:r>
              <a:rPr lang="ru-RU" alt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института</a:t>
            </a:r>
            <a:endParaRPr lang="ru-RU" altLang="ru-RU" sz="3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25" y="1544642"/>
            <a:ext cx="4966508" cy="304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User\Desktop\2021-2022 учебный год\профориентация\фото аудитории\Д-408\IMG_71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7" y="4039282"/>
            <a:ext cx="4602788" cy="26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31823"/>
      </p:ext>
    </p:extLst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esktop\2021-2022 учебный год\профориентация\фото аудитории\Д-408\IMG_7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38" y="2113311"/>
            <a:ext cx="4191129" cy="271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32"/>
          <p:cNvSpPr txBox="1">
            <a:spLocks noChangeArrowheads="1"/>
          </p:cNvSpPr>
          <p:nvPr/>
        </p:nvSpPr>
        <p:spPr bwMode="auto">
          <a:xfrm>
            <a:off x="8208433" y="3000930"/>
            <a:ext cx="3983567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Лаборатория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«Пожарная автоматика»</a:t>
            </a:r>
          </a:p>
        </p:txBody>
      </p:sp>
      <p:pic>
        <p:nvPicPr>
          <p:cNvPr id="16391" name="Picture 11" descr="D:\ФОТО КАФЕДРА\Фото лабораторий кафедры\окт 2016\DSC072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29" y="4088762"/>
            <a:ext cx="4136571" cy="276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28"/>
          <p:cNvSpPr txBox="1">
            <a:spLocks noChangeArrowheads="1"/>
          </p:cNvSpPr>
          <p:nvPr/>
        </p:nvSpPr>
        <p:spPr bwMode="auto">
          <a:xfrm>
            <a:off x="173513" y="2761029"/>
            <a:ext cx="3888317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Лаборатория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«Пожарная техника»</a:t>
            </a:r>
            <a:endParaRPr lang="ru-RU" altLang="ru-RU" sz="1900" b="1" dirty="0">
              <a:solidFill>
                <a:srgbClr val="5DCEA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76817" y="6355"/>
            <a:ext cx="10896600" cy="614363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altLang="ru-RU" sz="32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Лаборатории </a:t>
            </a:r>
            <a:r>
              <a:rPr lang="ru-RU" alt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института</a:t>
            </a:r>
            <a:endParaRPr lang="ru-RU" altLang="ru-RU" sz="3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4332817" y="1353418"/>
            <a:ext cx="480060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Лаборатория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«Экологический инжиниринг»</a:t>
            </a:r>
            <a:endParaRPr lang="ru-RU" altLang="ru-RU" sz="1900" b="1" dirty="0">
              <a:solidFill>
                <a:srgbClr val="5DCEA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User\Desktop\2021-2022 учебный год\профориентация\фото аудитории\Д-403\IMG_7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1278" y="3071502"/>
            <a:ext cx="2832795" cy="434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193931"/>
      </p:ext>
    </p:extLst>
  </p:cSld>
  <p:clrMapOvr>
    <a:masterClrMapping/>
  </p:clrMapOvr>
  <p:transition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2"/>
            <a:ext cx="11595100" cy="1325563"/>
          </a:xfrm>
        </p:spPr>
        <p:txBody>
          <a:bodyPr>
            <a:normAutofit/>
          </a:bodyPr>
          <a:lstStyle/>
          <a:p>
            <a:pPr marL="45720" indent="0" fontAlgn="auto">
              <a:defRPr/>
            </a:pPr>
            <a:r>
              <a:rPr lang="ru-RU" sz="4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Инновационные инжиниринговые разработки </a:t>
            </a:r>
            <a:endParaRPr lang="ru-RU" sz="4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400" y="1038225"/>
            <a:ext cx="6484257" cy="5493204"/>
          </a:xfrm>
        </p:spPr>
        <p:txBody>
          <a:bodyPr>
            <a:normAutofit/>
          </a:bodyPr>
          <a:lstStyle/>
          <a:p>
            <a:pPr marL="114300" indent="0" fontAlgn="auto">
              <a:buFont typeface="Wingdings" pitchFamily="2" charset="2"/>
              <a:buChar char="q"/>
              <a:defRPr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Общее число, разработанных преподавателями и студентами патентов:</a:t>
            </a:r>
          </a:p>
          <a:p>
            <a:pPr marL="457200" indent="-342900" fontAlgn="auto">
              <a:buFont typeface="Wingdings" pitchFamily="2" charset="2"/>
              <a:buChar char="q"/>
              <a:defRPr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397 патентов на изобретения и полезные модели РФ,</a:t>
            </a:r>
          </a:p>
          <a:p>
            <a:pPr marL="457200" indent="-342900" fontAlgn="auto">
              <a:buFont typeface="Wingdings" pitchFamily="2" charset="2"/>
              <a:buChar char="q"/>
              <a:defRPr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73 зарубежных патента на изобретения (США, Япония, Германия, Англия, Швеция, Франция, Италия),</a:t>
            </a:r>
          </a:p>
          <a:p>
            <a:pPr marL="457200" indent="-342900" fontAlgn="auto">
              <a:buFont typeface="Wingdings" pitchFamily="2" charset="2"/>
              <a:buChar char="q"/>
              <a:defRPr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211 патентов внедрены в производстве на 17различных предприятиях и организациях в 4 странах мира (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АВТОВАЗ, </a:t>
            </a:r>
            <a:r>
              <a:rPr lang="ru-RU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ДжиЭм-АВТОВАЗ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ru-RU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БелАвтоМаз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КАМАЗ, </a:t>
            </a:r>
            <a:r>
              <a:rPr lang="ru-RU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ИжМашАвто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УАЗ, </a:t>
            </a:r>
            <a:r>
              <a:rPr lang="ru-RU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PorscheAG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и т.д.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1657" y="1038225"/>
            <a:ext cx="2502268" cy="321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8457" y="3565831"/>
            <a:ext cx="2380343" cy="308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7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Корпоративные партнеры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Administrator\Desktop\7a6409a35f8223f856dc99651cb33c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7100" y="5205475"/>
            <a:ext cx="4165600" cy="1208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Administrator\Desktop\9tghqbuyy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680" y="3746499"/>
            <a:ext cx="3486727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Administrator\Desktop\gtg-sama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1287" y="957162"/>
            <a:ext cx="4909481" cy="210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Administrator\Desktop\1001040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0438" y="2980482"/>
            <a:ext cx="3262445" cy="581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C:\Users\Administrator\Desktop\1573740907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92" y="1122306"/>
            <a:ext cx="6019800" cy="1441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2444" y="3710593"/>
            <a:ext cx="2600584" cy="181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5621" y="3506017"/>
            <a:ext cx="10953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Ростехнадзор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316" y="3561507"/>
            <a:ext cx="1300384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it63.rostrud.gov.ru/local/templates/rostrud3_git/img/icon/logo-prim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27" y="3653781"/>
            <a:ext cx="11334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538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26" y="2"/>
            <a:ext cx="11744325" cy="1325563"/>
          </a:xfrm>
        </p:spPr>
        <p:txBody>
          <a:bodyPr>
            <a:normAutofit/>
          </a:bodyPr>
          <a:lstStyle/>
          <a:p>
            <a:r>
              <a:rPr lang="ru-RU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деятельность студентов</a:t>
            </a:r>
            <a:endParaRPr lang="ru-RU" sz="3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003300"/>
            <a:ext cx="5390885" cy="4043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6" y="982995"/>
            <a:ext cx="4270904" cy="2829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5" name="Picture 1" descr="C:\Users\Administrator\Desktop\ZJSTIDD1E-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2149" y="3683000"/>
            <a:ext cx="2381251" cy="317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C:\Users\Administrator\Desktop\udlAgerI91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718" y="3762196"/>
            <a:ext cx="5518983" cy="3095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C:\Users\Administrator\Desktop\4UeTeCTqKg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201" y="4102100"/>
            <a:ext cx="2527300" cy="252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74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914"/>
            <a:ext cx="12192000" cy="3475037"/>
          </a:xfrm>
        </p:spPr>
        <p:txBody>
          <a:bodyPr rtlCol="0">
            <a:normAutofit/>
          </a:bodyPr>
          <a:lstStyle/>
          <a:p>
            <a:pPr indent="-182880" algn="ctr" fontAlgn="auto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Студенческое научно-исследовательское бюро «</a:t>
            </a: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Safety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304" y="915645"/>
            <a:ext cx="3799473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74" y="3027423"/>
            <a:ext cx="5165046" cy="383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6" y="765174"/>
            <a:ext cx="4411020" cy="278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917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7462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Administrator\Desktop\EEdXdww-M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2" y="1574800"/>
            <a:ext cx="5079031" cy="311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Administrator\Desktop\35-38N4la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661" y="1320800"/>
            <a:ext cx="5792339" cy="3633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Administrator\Desktop\SXcWQwb02Y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4101" y="4510437"/>
            <a:ext cx="5016500" cy="2347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764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0406" y="347241"/>
            <a:ext cx="7357341" cy="276634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Тольяттинский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(ТГУ)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опорный вуз Самарской области, Центр инновационного и технологического развития региона, градообразующий вуз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Тольятти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7" y="3410938"/>
            <a:ext cx="4262010" cy="27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ТГУ вошёл в «Приоритет-2030» – самую масштабную в истории страны программу государственной поддержки и развития университетов. Результаты работы конкурсной комиссии озвучил министр науки и высшего образования РФ Валерий Фальков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6" y="347241"/>
            <a:ext cx="4262010" cy="28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6801" y="3275394"/>
            <a:ext cx="6443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ТГУ вошёл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«Приоритет-2030»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самую масштабную в истории страны программу государственной поддержки и развития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университетов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8051" y="24130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Внеучебная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 студентов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 descr="C:\Users\Administrator\Desktop\ulD83SeFU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83" y="711199"/>
            <a:ext cx="5227187" cy="348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C:\Users\Administrator\Desktop\7dmRydIwG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523" y="812799"/>
            <a:ext cx="5607178" cy="338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6" name="Picture 6" descr="C:\Users\Administrator\Desktop\GT8RutcPME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4374" y="3525891"/>
            <a:ext cx="4611738" cy="3073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67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8051" y="24130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Внеучебная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 студентов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1" name="Picture 1" descr="C:\Users\Administrator\Desktop\qaM7OavxoS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49" y="1329741"/>
            <a:ext cx="4894346" cy="3262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Picture 5" descr="C:\Users\Administrator\Desktop\ZC0fJAURX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9174" y="1004320"/>
            <a:ext cx="2588679" cy="3883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7" name="Picture 7" descr="C:\Users\Administrator\Desktop\eSuDgeALA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0903" y="3272108"/>
            <a:ext cx="4796970" cy="323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95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1-2022 учебный год\профориентация\фото аудитории\Д-409\IMG_7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803" y="476257"/>
            <a:ext cx="4982971" cy="29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Аудиторный фонд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" y="476256"/>
            <a:ext cx="4631675" cy="3114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00" y="3751265"/>
            <a:ext cx="4064461" cy="2790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8" y="3751265"/>
            <a:ext cx="3865033" cy="2898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30645725"/>
              </p:ext>
            </p:extLst>
          </p:nvPr>
        </p:nvGraphicFramePr>
        <p:xfrm>
          <a:off x="4432151" y="2540000"/>
          <a:ext cx="3271549" cy="2581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434" name="AutoShape 2" descr="https://1arthotel.ru/img/39467f37c862e21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C:\Users\Administrator\Desktop\DSC_00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38858" y="5486400"/>
            <a:ext cx="2058135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79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Технические условия для проведения </a:t>
            </a:r>
            <a:r>
              <a:rPr lang="en-US" sz="4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ru-RU" sz="4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мероприятий</a:t>
            </a:r>
            <a:endParaRPr lang="ru-RU" sz="4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istrator\Desktop\4XffmI2R5X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428" y="1777441"/>
            <a:ext cx="6264275" cy="1575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Administrator\Desktop\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623" y="4090550"/>
            <a:ext cx="2654300" cy="1493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Users\Administrator\Desktop\mirapolis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859" y="3960772"/>
            <a:ext cx="2066747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E:\фото\№3 надзо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56" y="3597110"/>
            <a:ext cx="5202599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191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100" y="974725"/>
            <a:ext cx="10515600" cy="4351338"/>
          </a:xfrm>
        </p:spPr>
        <p:txBody>
          <a:bodyPr/>
          <a:lstStyle/>
          <a:p>
            <a:pPr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Техносферная безопасность - перспективное направления 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учебы и работы.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нужны всем и это будет всегда!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мы ждем вас!</a:t>
            </a:r>
          </a:p>
          <a:p>
            <a:endParaRPr lang="ru-RU" dirty="0"/>
          </a:p>
        </p:txBody>
      </p:sp>
      <p:pic>
        <p:nvPicPr>
          <p:cNvPr id="5121" name="Picture 1" descr="C:\Users\Administrator\Desktop\graduating_hands_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0" y="3027672"/>
            <a:ext cx="4935539" cy="3489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9721" r="15625" b="9027"/>
          <a:stretch>
            <a:fillRect/>
          </a:stretch>
        </p:blipFill>
        <p:spPr bwMode="auto">
          <a:xfrm>
            <a:off x="521584" y="3027672"/>
            <a:ext cx="4964816" cy="348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068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20195"/>
            <a:ext cx="10515600" cy="898408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приема документов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770611"/>
            <a:ext cx="10965873" cy="489619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2022 г. – срок начала приема заявлений о приеме на обучение и документов, прилагаемых к заявлению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2022 г. – срок завершения приема документов от поступающих на обучение с прохождением иных вступительных испытаний, проводимых ТГУ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2022 г. – срок завершения приема документов от поступающих на обучение без прохождения вступительных испытаний, проводимых ТГУ самостоятельно, в том числе от поступающих без вступительных испытаний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2022 г. – срок завершения вступительных испытаний, проводимых ТГУ самостоятельно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249" y="220195"/>
            <a:ext cx="1479307" cy="14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66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82029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приема документов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04850"/>
            <a:ext cx="10475422" cy="513726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июля 2022 г. – осуществляется публикация конкурсных списков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Зачисление проводится в 2 этапа: </a:t>
            </a: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– 30 июля 2022 г. – проводится этап приоритетного зачисления, на котором осуществляется зачисление лиц, поступающих без вступительных испытаний, поступающих на места в пределах квот: </a:t>
            </a: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9 августа 2022 г. – проводится основной этап зачисления, на котором осуществляется зачисление лиц, поступающих по результатам вступительных испытаний на основные места в рамках контрольных цифр, оставшиеся после зачисления без вступительных испытаний (далее – основные конкурсные места);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704" y="1147156"/>
            <a:ext cx="1983971" cy="191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28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приема документов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90"/>
            <a:ext cx="10515600" cy="486612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риоритетный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зачисления: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2022 г. – день завершения приема заявлений о согласии на зачисление от лиц, подлежащих зачислению на этом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этапе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2022 г. – издание приказа (приказов) 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зачислении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зачисления: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2022 г. – день завершения приема заявлений о согласии на зачисление от лиц, подлежащих зачислению на этом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этапе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2022 г. – издание приказа (приказов) 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469" y="548639"/>
            <a:ext cx="1643147" cy="15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56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подачи документов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представляются лично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поступающим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операторов почтовой связи общего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02" y="1953931"/>
            <a:ext cx="1970117" cy="29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2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327" y="0"/>
            <a:ext cx="10515600" cy="915033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документов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324" y="1052541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на обучение поступающий подает заявление о приеме на обучение с приложением необходимых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(документы), удостоверяющий личность,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гражданство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окумент об образовании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СНИЛС (страховое свидетельство)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79" y="3493884"/>
            <a:ext cx="2166850" cy="25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7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889" y="99752"/>
            <a:ext cx="7468195" cy="538725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развития института</a:t>
            </a:r>
          </a:p>
          <a:p>
            <a:pPr marL="0" indent="0" algn="just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 – в Тольяттинском политехническом институте организована кафедра «Охрана труда и окружающей среды»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– кафедра получила новое название «Промышленная безопасность и экология» и статус выпускающей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 – кафедра переименована в «Управление промышленной и экологической безопасностью»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2019 – на базе кафедры «Управление промышленной и экологической безопасностью» создан Институт инженерной и экологической безопасности</a:t>
            </a:r>
          </a:p>
          <a:p>
            <a:endParaRPr lang="ru-RU" dirty="0"/>
          </a:p>
        </p:txBody>
      </p:sp>
      <p:pic>
        <p:nvPicPr>
          <p:cNvPr id="5" name="Рисунок 3" descr="C:\Users\user\Desktop\disk D\Мои документы\Кафедра\фото кафедры\Cтуденты ТГУ =)\9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08" y="921834"/>
            <a:ext cx="3705340" cy="224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6944" r="34375" b="16667"/>
          <a:stretch>
            <a:fillRect/>
          </a:stretch>
        </p:blipFill>
        <p:spPr bwMode="auto">
          <a:xfrm>
            <a:off x="7998107" y="3377456"/>
            <a:ext cx="370534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8077" y="137673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Предельное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специальностей и (или) направлений подготовки, по которым поступающий вправе одновременно участвовать в конкурсе по программам бакалавриата и программам специалитета в ТГУ – 5 (пять).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7" y="3868503"/>
            <a:ext cx="4123112" cy="282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69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обучения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 форма обучения с применением дистанционных образовательных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- 22 000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семестр)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Очная форма обучения – 43 бюджетных мест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948545"/>
            <a:ext cx="329184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60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талисман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Английский бульдог Самсон</a:t>
            </a:r>
            <a:b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589" y="1422400"/>
            <a:ext cx="7551737" cy="5219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63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736294" y="437631"/>
            <a:ext cx="11040533" cy="62736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инженерной и экологической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безопасности     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ул. Белорусская ,14г, корпус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«Д», 4-й этаж, ауд. Д-404, 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8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8482) 44-92-36,  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safety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@</a:t>
            </a:r>
            <a:r>
              <a:rPr lang="en-US" b="1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tltsu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		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Институт инженерной и экологической безопасности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направления, директор института – 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доктор педагогических наук, профессор 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Горина Лариса Николаевна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8675" name="Picture 2" descr="https://img2.freepng.ru/20180803/pci/kisspng-email-portable-network-graphics-computer-icons-app-contact-undisposed-5b64686655bce7.7830348315333069823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2784" y="2852738"/>
            <a:ext cx="103293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69" y="3014462"/>
            <a:ext cx="910770" cy="776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884" y="2997063"/>
            <a:ext cx="1032963" cy="8117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578" y="1454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 по сайту</a:t>
            </a:r>
            <a:br>
              <a:rPr lang="ru-RU" sz="3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www.tltsu.ru</a:t>
            </a:r>
            <a:endParaRPr lang="ru-RU" sz="37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0" y="145403"/>
            <a:ext cx="315405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70" y="2128279"/>
            <a:ext cx="5463788" cy="3707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11" y="3474720"/>
            <a:ext cx="4228089" cy="347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232" y="4493889"/>
            <a:ext cx="297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ИНЖЕНЕРНОЙ И ЭКОЛОГИЧЕСКОЙ БЕЗОПАСНОСТИ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3988" y="6053933"/>
            <a:ext cx="255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АБИТУРИЕНТАМ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32" y="942320"/>
            <a:ext cx="3309146" cy="17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29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45" y="890910"/>
            <a:ext cx="4977880" cy="525189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568" y="50515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«Техносферная безопасность»</a:t>
            </a:r>
          </a:p>
          <a:p>
            <a:pPr marL="0" indent="0" algn="ctr">
              <a:buNone/>
            </a:pPr>
            <a:endParaRPr lang="ru-RU" sz="3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43130463"/>
              </p:ext>
            </p:extLst>
          </p:nvPr>
        </p:nvGraphicFramePr>
        <p:xfrm>
          <a:off x="926408" y="1547400"/>
          <a:ext cx="10186760" cy="439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29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85104" y="277411"/>
            <a:ext cx="9144000" cy="1412493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подготовки </a:t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20.03.01 «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Техносферная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безопасность»</a:t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Квалификация-бакалавр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37393705"/>
              </p:ext>
            </p:extLst>
          </p:nvPr>
        </p:nvGraphicFramePr>
        <p:xfrm>
          <a:off x="115748" y="1435100"/>
          <a:ext cx="12076253" cy="436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8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подготовки </a:t>
            </a:r>
            <a:b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20.04.01 «</a:t>
            </a:r>
            <a:r>
              <a:rPr lang="ru-RU" sz="3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Техносферная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безопасность»</a:t>
            </a:r>
            <a:b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Квалификация-магистр</a:t>
            </a:r>
            <a:endParaRPr lang="ru-RU" sz="3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102323"/>
              </p:ext>
            </p:extLst>
          </p:nvPr>
        </p:nvGraphicFramePr>
        <p:xfrm>
          <a:off x="138896" y="1966328"/>
          <a:ext cx="11675733" cy="4700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47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подготовки </a:t>
            </a:r>
            <a:b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20.06.01 Техносферная безопасность</a:t>
            </a:r>
            <a:b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Квалификация-аспирант</a:t>
            </a:r>
            <a:endParaRPr lang="ru-RU" sz="3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644275"/>
              </p:ext>
            </p:extLst>
          </p:nvPr>
        </p:nvGraphicFramePr>
        <p:xfrm>
          <a:off x="838200" y="1825625"/>
          <a:ext cx="10609162" cy="4933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62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197" y="933404"/>
            <a:ext cx="8333770" cy="4819214"/>
          </a:xfrm>
        </p:spPr>
        <p:txBody>
          <a:bodyPr>
            <a:normAutofit fontScale="92500" lnSpcReduction="10000"/>
          </a:bodyPr>
          <a:lstStyle/>
          <a:p>
            <a:pPr marL="18288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18288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Программы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 имеют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международную аккредитацию 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АИОР – член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ENAEE (27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европейских стран)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 стран Вашингтонского соглашения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8288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20.03.01 Техносферная безопасность: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технологических процессов и производств»</a:t>
            </a:r>
          </a:p>
          <a:p>
            <a:pPr marL="18288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20.04.01 Техносферная безопасность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«Системы управления производственной, промышленной и экологической безопасностью»</a:t>
            </a:r>
          </a:p>
          <a:p>
            <a:pPr marL="18288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«Аудит комплексной безопасности в промышленности»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инжиниринг и аудит»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67" y="1132077"/>
            <a:ext cx="3379808" cy="501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2987" y="393943"/>
            <a:ext cx="1076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algn="ctr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  <a:defRPr/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общественная аккредитация</a:t>
            </a:r>
          </a:p>
        </p:txBody>
      </p:sp>
    </p:spTree>
    <p:extLst>
      <p:ext uri="{BB962C8B-B14F-4D97-AF65-F5344CB8AC3E}">
        <p14:creationId xmlns:p14="http://schemas.microsoft.com/office/powerpoint/2010/main" val="5978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Чему мы научим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Управлять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техносферной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безопасностью в организациях различных отраслей промышленности</a:t>
            </a:r>
          </a:p>
          <a:p>
            <a:pPr algn="just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Обеспечивать пожарную безопасность, проектировать системы управления пожарной безопасности и пожарной профилактики</a:t>
            </a:r>
          </a:p>
          <a:p>
            <a:pPr algn="just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Организовывать работу по обеспечению производственной и экологической безопасности</a:t>
            </a:r>
          </a:p>
          <a:p>
            <a:pPr algn="just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Сохранять жизнь и здоровье человека за счет использования современных технических средств, методов контроля и прогнозирования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2814</TotalTime>
  <Words>910</Words>
  <Application>Microsoft Office PowerPoint</Application>
  <PresentationFormat>Произвольный</PresentationFormat>
  <Paragraphs>184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Тема Office</vt:lpstr>
      <vt:lpstr>Воздушный поток</vt:lpstr>
      <vt:lpstr>1_Воздушный поток</vt:lpstr>
      <vt:lpstr>Презентация PowerPoint</vt:lpstr>
      <vt:lpstr>                             Тольяттинский государственный университет (ТГУ) – опорный вуз Самарской области, Центр инновационного и технологического развития региона, градообразующий вуз Тольятти </vt:lpstr>
      <vt:lpstr>Презентация PowerPoint</vt:lpstr>
      <vt:lpstr>Презентация PowerPoint</vt:lpstr>
      <vt:lpstr>Направление подготовки  20.03.01 «Техносферная безопасность» Квалификация-бакалавр</vt:lpstr>
      <vt:lpstr>Направление подготовки  20.04.01 «Техносферная безопасность» Квалификация-магистр</vt:lpstr>
      <vt:lpstr>Направление подготовки  20.06.01 Техносферная безопасность Квалификация-аспирант</vt:lpstr>
      <vt:lpstr>Презентация PowerPoint</vt:lpstr>
      <vt:lpstr>Чему мы научим </vt:lpstr>
      <vt:lpstr>Где работать</vt:lpstr>
      <vt:lpstr>Кем работать </vt:lpstr>
      <vt:lpstr>Презентация PowerPoint</vt:lpstr>
      <vt:lpstr>Презентация PowerPoint</vt:lpstr>
      <vt:lpstr>Презентация PowerPoint</vt:lpstr>
      <vt:lpstr>Инновационные инжиниринговые разработки </vt:lpstr>
      <vt:lpstr>Корпоративные партнеры</vt:lpstr>
      <vt:lpstr>Научно-исследовательская деятельность студентов</vt:lpstr>
      <vt:lpstr>Презентация PowerPoint</vt:lpstr>
      <vt:lpstr>Проектная деятельность</vt:lpstr>
      <vt:lpstr>Презентация PowerPoint</vt:lpstr>
      <vt:lpstr>Презентация PowerPoint</vt:lpstr>
      <vt:lpstr>Презентация PowerPoint</vt:lpstr>
      <vt:lpstr>Технические условия для проведения Online мероприятий</vt:lpstr>
      <vt:lpstr>Презентация PowerPoint</vt:lpstr>
      <vt:lpstr>Сроки приема документов</vt:lpstr>
      <vt:lpstr>Сроки приема документов</vt:lpstr>
      <vt:lpstr>Сроки приема документов</vt:lpstr>
      <vt:lpstr>Способы подачи документов</vt:lpstr>
      <vt:lpstr>Прием документов</vt:lpstr>
      <vt:lpstr>Презентация PowerPoint</vt:lpstr>
      <vt:lpstr>Стоимость обучения</vt:lpstr>
      <vt:lpstr>Наш талисман Английский бульдог Самсон </vt:lpstr>
      <vt:lpstr>Презентация PowerPoint</vt:lpstr>
      <vt:lpstr>Навигация по сайту www.tltsu.ru</vt:lpstr>
      <vt:lpstr>Презентация PowerPoint</vt:lpstr>
    </vt:vector>
  </TitlesOfParts>
  <Company>tltsu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Инженерной и экологической безопасности</dc:title>
  <dc:creator>user</dc:creator>
  <cp:lastModifiedBy>Долинюк Валентина Александровна</cp:lastModifiedBy>
  <cp:revision>113</cp:revision>
  <cp:lastPrinted>2022-04-07T06:29:50Z</cp:lastPrinted>
  <dcterms:created xsi:type="dcterms:W3CDTF">2021-09-09T10:42:42Z</dcterms:created>
  <dcterms:modified xsi:type="dcterms:W3CDTF">2022-04-07T11:17:03Z</dcterms:modified>
</cp:coreProperties>
</file>